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2" r:id="rId3"/>
    <p:sldId id="291" r:id="rId4"/>
    <p:sldId id="293" r:id="rId5"/>
    <p:sldId id="295" r:id="rId6"/>
    <p:sldId id="294" r:id="rId7"/>
    <p:sldId id="298" r:id="rId8"/>
    <p:sldId id="299" r:id="rId9"/>
    <p:sldId id="300" r:id="rId10"/>
    <p:sldId id="301" r:id="rId11"/>
    <p:sldId id="302" r:id="rId12"/>
    <p:sldId id="303" r:id="rId13"/>
    <p:sldId id="304" r:id="rId14"/>
  </p:sldIdLst>
  <p:sldSz cx="9144000" cy="5143500" type="screen16x9"/>
  <p:notesSz cx="6858000" cy="9144000"/>
  <p:embeddedFontLst>
    <p:embeddedFont>
      <p:font typeface="Nunito Light" pitchFamily="2" charset="0"/>
      <p:regular r:id="rId16"/>
      <p:italic r:id="rId17"/>
    </p:embeddedFont>
    <p:embeddedFont>
      <p:font typeface="Quantico" panose="020B0604020202020204" charset="0"/>
      <p:regular r:id="rId18"/>
      <p:bold r:id="rId19"/>
      <p:italic r:id="rId20"/>
      <p:boldItalic r:id="rId21"/>
    </p:embeddedFont>
    <p:embeddedFont>
      <p:font typeface="Source Code Pro" panose="020B0509030403020204" pitchFamily="49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35E17A-5AA4-46AE-9D57-1DDB118ED472}">
  <a:tblStyle styleId="{0635E17A-5AA4-46AE-9D57-1DDB118ED47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 snapToGrid="0">
      <p:cViewPr>
        <p:scale>
          <a:sx n="125" d="100"/>
          <a:sy n="125" d="100"/>
        </p:scale>
        <p:origin x="13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f7af2584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0f7af2584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D83EA262-6CD6-9D43-E1C9-21656EDFE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E608F746-0668-9163-5EE0-28F600AACD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D9336358-FB8A-F01B-A612-993CC39A14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758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38D19895-5FD9-E6D8-3589-DC4414FA6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4F33B83B-82BA-9654-736C-46735C2289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BB00CD7D-C507-1C03-DEBE-B566669D30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9847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51A371A2-3F95-8CFE-3C3A-2B590AE22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F69E788F-63D2-847A-C390-8F9AC980FD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10F9C8CD-2342-1AE3-D16A-9C22EE84D6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619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>
          <a:extLst>
            <a:ext uri="{FF2B5EF4-FFF2-40B4-BE49-F238E27FC236}">
              <a16:creationId xmlns:a16="http://schemas.microsoft.com/office/drawing/2014/main" id="{F1BA8685-3810-F0C1-2EEB-F38EC6344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f7af2584a_0_14:notes">
            <a:extLst>
              <a:ext uri="{FF2B5EF4-FFF2-40B4-BE49-F238E27FC236}">
                <a16:creationId xmlns:a16="http://schemas.microsoft.com/office/drawing/2014/main" id="{8949B8B8-2936-B2CC-35C3-92DD62BADB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0f7af2584a_0_14:notes">
            <a:extLst>
              <a:ext uri="{FF2B5EF4-FFF2-40B4-BE49-F238E27FC236}">
                <a16:creationId xmlns:a16="http://schemas.microsoft.com/office/drawing/2014/main" id="{DBF7420A-8EE2-9301-99EA-5B755BA4D8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52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25d94438ed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Google Shape;634;g25d94438ed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9319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25d94438ed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25d94438ed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7324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25d94438ed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25d94438ed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1753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g25d94438ed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8" name="Google Shape;698;g25d94438ed8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7689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1907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5C1CDEF8-6A5B-A6F7-1C0F-1E23732AB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D88034C9-630B-C851-D408-212592A019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86142650-D91C-9373-9238-584C7FAE15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501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235F5187-30EA-B948-2BF9-FE4264499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9A41D771-7D3B-E04D-EA6D-C4CDD73129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36C4751E-1E4D-D3B3-2ED8-F80DB752E9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406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>
          <a:extLst>
            <a:ext uri="{FF2B5EF4-FFF2-40B4-BE49-F238E27FC236}">
              <a16:creationId xmlns:a16="http://schemas.microsoft.com/office/drawing/2014/main" id="{2FD5E48E-BDDC-E133-BD49-9541995EC0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25d94438ed8_0_36:notes">
            <a:extLst>
              <a:ext uri="{FF2B5EF4-FFF2-40B4-BE49-F238E27FC236}">
                <a16:creationId xmlns:a16="http://schemas.microsoft.com/office/drawing/2014/main" id="{B4C3A4A8-C694-F548-64BC-2F2634A8D0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25d94438ed8_0_36:notes">
            <a:extLst>
              <a:ext uri="{FF2B5EF4-FFF2-40B4-BE49-F238E27FC236}">
                <a16:creationId xmlns:a16="http://schemas.microsoft.com/office/drawing/2014/main" id="{48D67863-5464-BBAC-DFF8-0DFA79DD57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399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00" y="0"/>
            <a:ext cx="91440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062200" y="1289175"/>
            <a:ext cx="5019600" cy="180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050100" y="3617700"/>
            <a:ext cx="3043800" cy="71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86988" y="1906688"/>
            <a:ext cx="3943500" cy="111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5731913" y="1906688"/>
            <a:ext cx="2225100" cy="111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11575" y="0"/>
            <a:ext cx="3048600" cy="4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3059300" y="0"/>
            <a:ext cx="60846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5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25" name="Google Shape;25;p5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5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807625" y="2775700"/>
            <a:ext cx="3415800" cy="14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2"/>
          </p:nvPr>
        </p:nvSpPr>
        <p:spPr>
          <a:xfrm>
            <a:off x="4922022" y="2775700"/>
            <a:ext cx="3415800" cy="14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3"/>
          </p:nvPr>
        </p:nvSpPr>
        <p:spPr>
          <a:xfrm>
            <a:off x="807630" y="2403350"/>
            <a:ext cx="3415800" cy="42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latin typeface="Quantico"/>
                <a:ea typeface="Quantico"/>
                <a:cs typeface="Quantico"/>
                <a:sym typeface="Quant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4"/>
          </p:nvPr>
        </p:nvSpPr>
        <p:spPr>
          <a:xfrm>
            <a:off x="4922022" y="2403350"/>
            <a:ext cx="3415800" cy="42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latin typeface="Quantico"/>
                <a:ea typeface="Quantico"/>
                <a:cs typeface="Quantico"/>
                <a:sym typeface="Quant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19988" y="45912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7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37" name="Google Shape;37;p7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7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720000" y="475500"/>
            <a:ext cx="7704000" cy="5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720000" y="1244275"/>
            <a:ext cx="3692400" cy="2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AutoNum type="arabicPeriod"/>
              <a:defRPr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lphaLcPeriod"/>
              <a:defRPr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romanLcPeriod"/>
              <a:defRPr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rabicPeriod"/>
              <a:defRPr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lphaLcPeriod"/>
              <a:defRPr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romanLcPeriod"/>
              <a:defRPr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arabicPeriod"/>
              <a:defRPr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alphaLcPeriod"/>
              <a:defRPr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8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44" name="Google Shape;44;p8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8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8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2801700" y="1918054"/>
            <a:ext cx="5622300" cy="24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9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50" name="Google Shape;50;p9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9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9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 rot="515">
            <a:off x="2406900" y="1623064"/>
            <a:ext cx="6006600" cy="60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3658200" y="2303046"/>
            <a:ext cx="4755300" cy="14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0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57" name="Google Shape;57;p10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0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720000" y="2233875"/>
            <a:ext cx="7704000" cy="615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3030250" y="1291525"/>
            <a:ext cx="4711500" cy="11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subTitle" idx="1"/>
          </p:nvPr>
        </p:nvSpPr>
        <p:spPr>
          <a:xfrm>
            <a:off x="4173275" y="3581850"/>
            <a:ext cx="3169800" cy="6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5" name="Google Shape;65;p11"/>
          <p:cNvSpPr/>
          <p:nvPr/>
        </p:nvSpPr>
        <p:spPr>
          <a:xfrm>
            <a:off x="11575" y="0"/>
            <a:ext cx="3048600" cy="4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1"/>
          <p:cNvSpPr/>
          <p:nvPr/>
        </p:nvSpPr>
        <p:spPr>
          <a:xfrm>
            <a:off x="3059300" y="0"/>
            <a:ext cx="60846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vertapi.com/html-to-pdf" TargetMode="External"/><Relationship Id="rId3" Type="http://schemas.openxmlformats.org/officeDocument/2006/relationships/hyperlink" Target="https://www.python.org/" TargetMode="External"/><Relationship Id="rId7" Type="http://schemas.openxmlformats.org/officeDocument/2006/relationships/hyperlink" Target="https://www.convertapi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pi.org/project/Jinja2/" TargetMode="External"/><Relationship Id="rId5" Type="http://schemas.openxmlformats.org/officeDocument/2006/relationships/hyperlink" Target="https://docs.aiohttp.org/en/stable/" TargetMode="External"/><Relationship Id="rId4" Type="http://schemas.openxmlformats.org/officeDocument/2006/relationships/hyperlink" Target="https://docs.python.org/3/library/uuid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5"/>
          <p:cNvGrpSpPr/>
          <p:nvPr/>
        </p:nvGrpSpPr>
        <p:grpSpPr>
          <a:xfrm>
            <a:off x="1282950" y="650425"/>
            <a:ext cx="6578100" cy="3438300"/>
            <a:chOff x="772525" y="726625"/>
            <a:chExt cx="6578100" cy="3438300"/>
          </a:xfrm>
        </p:grpSpPr>
        <p:sp>
          <p:nvSpPr>
            <p:cNvPr id="77" name="Google Shape;77;p15"/>
            <p:cNvSpPr/>
            <p:nvPr/>
          </p:nvSpPr>
          <p:spPr>
            <a:xfrm>
              <a:off x="772525" y="726625"/>
              <a:ext cx="6578100" cy="3438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772525" y="726625"/>
              <a:ext cx="6578100" cy="255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15"/>
          <p:cNvGrpSpPr/>
          <p:nvPr/>
        </p:nvGrpSpPr>
        <p:grpSpPr>
          <a:xfrm>
            <a:off x="2848350" y="3365325"/>
            <a:ext cx="3447300" cy="962400"/>
            <a:chOff x="4924175" y="3441525"/>
            <a:chExt cx="3447300" cy="962400"/>
          </a:xfrm>
        </p:grpSpPr>
        <p:sp>
          <p:nvSpPr>
            <p:cNvPr id="80" name="Google Shape;80;p15"/>
            <p:cNvSpPr/>
            <p:nvPr/>
          </p:nvSpPr>
          <p:spPr>
            <a:xfrm>
              <a:off x="4924175" y="3441525"/>
              <a:ext cx="3447300" cy="962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4924175" y="3441525"/>
              <a:ext cx="3447300" cy="255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Google Shape;82;p15"/>
          <p:cNvSpPr txBox="1"/>
          <p:nvPr/>
        </p:nvSpPr>
        <p:spPr>
          <a:xfrm>
            <a:off x="1414912" y="1395200"/>
            <a:ext cx="702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chemeClr val="tx1"/>
                </a:solidFill>
                <a:latin typeface="Quantico"/>
                <a:ea typeface="Quantico"/>
                <a:cs typeface="Quantico"/>
                <a:sym typeface="Quantico"/>
              </a:rPr>
              <a:t>&lt;/</a:t>
            </a:r>
            <a:endParaRPr sz="3600" dirty="0">
              <a:solidFill>
                <a:schemeClr val="tx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7027536" y="2676154"/>
            <a:ext cx="702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/&gt;</a:t>
            </a:r>
            <a:endParaRPr sz="360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ctrTitle"/>
          </p:nvPr>
        </p:nvSpPr>
        <p:spPr>
          <a:xfrm>
            <a:off x="1709986" y="1166220"/>
            <a:ext cx="5408787" cy="17251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 dirty="0"/>
              <a:t>Konsolen-/Modulbasiertes Tool zur Automatisierung von E-Mail und Rechnungsvorlagen</a:t>
            </a: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85" name="Google Shape;85;p15"/>
          <p:cNvSpPr txBox="1">
            <a:spLocks noGrp="1"/>
          </p:cNvSpPr>
          <p:nvPr>
            <p:ph type="subTitle" idx="1"/>
          </p:nvPr>
        </p:nvSpPr>
        <p:spPr>
          <a:xfrm>
            <a:off x="3050100" y="3617700"/>
            <a:ext cx="3043800" cy="71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Luca Nowak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BFI 12 A</a:t>
            </a:r>
            <a:endParaRPr dirty="0"/>
          </a:p>
        </p:txBody>
      </p:sp>
      <p:grpSp>
        <p:nvGrpSpPr>
          <p:cNvPr id="86" name="Google Shape;86;p15"/>
          <p:cNvGrpSpPr/>
          <p:nvPr/>
        </p:nvGrpSpPr>
        <p:grpSpPr>
          <a:xfrm>
            <a:off x="488525" y="3098476"/>
            <a:ext cx="1864800" cy="718498"/>
            <a:chOff x="488525" y="3093501"/>
            <a:chExt cx="1864800" cy="718498"/>
          </a:xfrm>
        </p:grpSpPr>
        <p:grpSp>
          <p:nvGrpSpPr>
            <p:cNvPr id="87" name="Google Shape;87;p15"/>
            <p:cNvGrpSpPr/>
            <p:nvPr/>
          </p:nvGrpSpPr>
          <p:grpSpPr>
            <a:xfrm>
              <a:off x="488525" y="3093501"/>
              <a:ext cx="1864800" cy="718498"/>
              <a:chOff x="488525" y="3093501"/>
              <a:chExt cx="1864800" cy="718498"/>
            </a:xfrm>
          </p:grpSpPr>
          <p:sp>
            <p:nvSpPr>
              <p:cNvPr id="88" name="Google Shape;88;p15"/>
              <p:cNvSpPr/>
              <p:nvPr/>
            </p:nvSpPr>
            <p:spPr>
              <a:xfrm>
                <a:off x="488525" y="3348799"/>
                <a:ext cx="1864800" cy="4632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15"/>
              <p:cNvSpPr/>
              <p:nvPr/>
            </p:nvSpPr>
            <p:spPr>
              <a:xfrm>
                <a:off x="488525" y="3093501"/>
                <a:ext cx="1864800" cy="2553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" name="Google Shape;90;p15"/>
            <p:cNvGrpSpPr/>
            <p:nvPr/>
          </p:nvGrpSpPr>
          <p:grpSpPr>
            <a:xfrm>
              <a:off x="693113" y="3432625"/>
              <a:ext cx="1455642" cy="295547"/>
              <a:chOff x="704072" y="2828928"/>
              <a:chExt cx="1455642" cy="295547"/>
            </a:xfrm>
          </p:grpSpPr>
          <p:sp>
            <p:nvSpPr>
              <p:cNvPr id="91" name="Google Shape;91;p15"/>
              <p:cNvSpPr/>
              <p:nvPr/>
            </p:nvSpPr>
            <p:spPr>
              <a:xfrm>
                <a:off x="704072" y="2828928"/>
                <a:ext cx="295547" cy="295547"/>
              </a:xfrm>
              <a:custGeom>
                <a:avLst/>
                <a:gdLst/>
                <a:ahLst/>
                <a:cxnLst/>
                <a:rect l="l" t="t" r="r" b="b"/>
                <a:pathLst>
                  <a:path w="3170" h="3170" extrusionOk="0">
                    <a:moveTo>
                      <a:pt x="701" y="1"/>
                    </a:moveTo>
                    <a:cubicBezTo>
                      <a:pt x="301" y="1"/>
                      <a:pt x="1" y="334"/>
                      <a:pt x="1" y="701"/>
                    </a:cubicBezTo>
                    <a:lnTo>
                      <a:pt x="1" y="2436"/>
                    </a:lnTo>
                    <a:cubicBezTo>
                      <a:pt x="1" y="2869"/>
                      <a:pt x="334" y="3169"/>
                      <a:pt x="701" y="3169"/>
                    </a:cubicBezTo>
                    <a:lnTo>
                      <a:pt x="2469" y="3169"/>
                    </a:lnTo>
                    <a:cubicBezTo>
                      <a:pt x="2870" y="3169"/>
                      <a:pt x="3170" y="2836"/>
                      <a:pt x="3170" y="2436"/>
                    </a:cubicBezTo>
                    <a:lnTo>
                      <a:pt x="3170" y="701"/>
                    </a:lnTo>
                    <a:cubicBezTo>
                      <a:pt x="3170" y="267"/>
                      <a:pt x="2836" y="1"/>
                      <a:pt x="2469" y="1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Google Shape;92;p15"/>
              <p:cNvSpPr/>
              <p:nvPr/>
            </p:nvSpPr>
            <p:spPr>
              <a:xfrm>
                <a:off x="1095931" y="2922255"/>
                <a:ext cx="1063783" cy="21816"/>
              </a:xfrm>
              <a:custGeom>
                <a:avLst/>
                <a:gdLst/>
                <a:ahLst/>
                <a:cxnLst/>
                <a:rect l="l" t="t" r="r" b="b"/>
                <a:pathLst>
                  <a:path w="11410" h="234" extrusionOk="0">
                    <a:moveTo>
                      <a:pt x="134" y="0"/>
                    </a:moveTo>
                    <a:cubicBezTo>
                      <a:pt x="68" y="0"/>
                      <a:pt x="1" y="34"/>
                      <a:pt x="1" y="100"/>
                    </a:cubicBezTo>
                    <a:cubicBezTo>
                      <a:pt x="1" y="200"/>
                      <a:pt x="68" y="234"/>
                      <a:pt x="134" y="234"/>
                    </a:cubicBezTo>
                    <a:lnTo>
                      <a:pt x="11276" y="234"/>
                    </a:lnTo>
                    <a:cubicBezTo>
                      <a:pt x="11342" y="234"/>
                      <a:pt x="11409" y="200"/>
                      <a:pt x="11409" y="100"/>
                    </a:cubicBezTo>
                    <a:cubicBezTo>
                      <a:pt x="11409" y="34"/>
                      <a:pt x="11309" y="0"/>
                      <a:pt x="11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1095931" y="3003088"/>
                <a:ext cx="684327" cy="21910"/>
              </a:xfrm>
              <a:custGeom>
                <a:avLst/>
                <a:gdLst/>
                <a:ahLst/>
                <a:cxnLst/>
                <a:rect l="l" t="t" r="r" b="b"/>
                <a:pathLst>
                  <a:path w="7340" h="235" extrusionOk="0">
                    <a:moveTo>
                      <a:pt x="134" y="1"/>
                    </a:moveTo>
                    <a:cubicBezTo>
                      <a:pt x="68" y="1"/>
                      <a:pt x="1" y="34"/>
                      <a:pt x="1" y="134"/>
                    </a:cubicBezTo>
                    <a:cubicBezTo>
                      <a:pt x="1" y="201"/>
                      <a:pt x="68" y="234"/>
                      <a:pt x="134" y="234"/>
                    </a:cubicBezTo>
                    <a:lnTo>
                      <a:pt x="7239" y="234"/>
                    </a:lnTo>
                    <a:cubicBezTo>
                      <a:pt x="7306" y="234"/>
                      <a:pt x="7339" y="201"/>
                      <a:pt x="7339" y="134"/>
                    </a:cubicBezTo>
                    <a:cubicBezTo>
                      <a:pt x="7339" y="67"/>
                      <a:pt x="7273" y="1"/>
                      <a:pt x="7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15"/>
            <p:cNvGrpSpPr/>
            <p:nvPr/>
          </p:nvGrpSpPr>
          <p:grpSpPr>
            <a:xfrm>
              <a:off x="1892128" y="3177685"/>
              <a:ext cx="361833" cy="86930"/>
              <a:chOff x="2513203" y="3027163"/>
              <a:chExt cx="361833" cy="86930"/>
            </a:xfrm>
          </p:grpSpPr>
          <p:sp>
            <p:nvSpPr>
              <p:cNvPr id="95" name="Google Shape;95;p15"/>
              <p:cNvSpPr/>
              <p:nvPr/>
            </p:nvSpPr>
            <p:spPr>
              <a:xfrm>
                <a:off x="2513203" y="3027163"/>
                <a:ext cx="88213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236" extrusionOk="0">
                    <a:moveTo>
                      <a:pt x="1134" y="1"/>
                    </a:moveTo>
                    <a:cubicBezTo>
                      <a:pt x="500" y="1"/>
                      <a:pt x="0" y="501"/>
                      <a:pt x="0" y="1101"/>
                    </a:cubicBezTo>
                    <a:cubicBezTo>
                      <a:pt x="0" y="1735"/>
                      <a:pt x="500" y="2236"/>
                      <a:pt x="1134" y="2236"/>
                    </a:cubicBezTo>
                    <a:cubicBezTo>
                      <a:pt x="1768" y="2236"/>
                      <a:pt x="2268" y="1735"/>
                      <a:pt x="2268" y="1101"/>
                    </a:cubicBezTo>
                    <a:cubicBezTo>
                      <a:pt x="2268" y="501"/>
                      <a:pt x="1768" y="1"/>
                      <a:pt x="11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2650635" y="3027163"/>
                <a:ext cx="88252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2236" extrusionOk="0">
                    <a:moveTo>
                      <a:pt x="1135" y="1"/>
                    </a:moveTo>
                    <a:cubicBezTo>
                      <a:pt x="501" y="1"/>
                      <a:pt x="1" y="501"/>
                      <a:pt x="1" y="1101"/>
                    </a:cubicBezTo>
                    <a:cubicBezTo>
                      <a:pt x="1" y="1735"/>
                      <a:pt x="501" y="2236"/>
                      <a:pt x="1135" y="2236"/>
                    </a:cubicBezTo>
                    <a:cubicBezTo>
                      <a:pt x="1769" y="2236"/>
                      <a:pt x="2269" y="1735"/>
                      <a:pt x="2269" y="1101"/>
                    </a:cubicBezTo>
                    <a:cubicBezTo>
                      <a:pt x="2269" y="501"/>
                      <a:pt x="1736" y="1"/>
                      <a:pt x="11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5"/>
              <p:cNvSpPr/>
              <p:nvPr/>
            </p:nvSpPr>
            <p:spPr>
              <a:xfrm>
                <a:off x="2786822" y="3027163"/>
                <a:ext cx="88213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236" extrusionOk="0">
                    <a:moveTo>
                      <a:pt x="1135" y="1"/>
                    </a:moveTo>
                    <a:cubicBezTo>
                      <a:pt x="501" y="1"/>
                      <a:pt x="0" y="501"/>
                      <a:pt x="0" y="1101"/>
                    </a:cubicBezTo>
                    <a:cubicBezTo>
                      <a:pt x="0" y="1735"/>
                      <a:pt x="501" y="2236"/>
                      <a:pt x="1135" y="2236"/>
                    </a:cubicBezTo>
                    <a:cubicBezTo>
                      <a:pt x="1768" y="2236"/>
                      <a:pt x="2269" y="1735"/>
                      <a:pt x="2269" y="1101"/>
                    </a:cubicBezTo>
                    <a:cubicBezTo>
                      <a:pt x="2269" y="501"/>
                      <a:pt x="1768" y="1"/>
                      <a:pt x="113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5D27AA7E-54A7-BF66-17CA-A66122EB6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85;p44">
            <a:extLst>
              <a:ext uri="{FF2B5EF4-FFF2-40B4-BE49-F238E27FC236}">
                <a16:creationId xmlns:a16="http://schemas.microsoft.com/office/drawing/2014/main" id="{3885F1F9-2097-9EAE-0E70-73DBA449047E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7F73515C-D476-4CB4-2453-3FC58C79F5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7D703EA-2CD6-4834-A0C4-48A0B02D9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324" y="1191700"/>
            <a:ext cx="6579351" cy="376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8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BEC6860D-8A58-5A9D-A627-E6DF6E1F2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85;p44">
            <a:extLst>
              <a:ext uri="{FF2B5EF4-FFF2-40B4-BE49-F238E27FC236}">
                <a16:creationId xmlns:a16="http://schemas.microsoft.com/office/drawing/2014/main" id="{01BCF293-1B62-26FB-90EB-267705246067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AA124ADD-F67F-502C-66C8-8E4F75C48E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64E3578-6BB6-A007-140C-5FEE295B5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897" y="1394460"/>
            <a:ext cx="8526205" cy="334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69C07B5A-8F68-CBCD-8F47-E9E43B648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287;p44">
            <a:extLst>
              <a:ext uri="{FF2B5EF4-FFF2-40B4-BE49-F238E27FC236}">
                <a16:creationId xmlns:a16="http://schemas.microsoft.com/office/drawing/2014/main" id="{F821344C-C12C-222C-7195-E386FDB6BAE8}"/>
              </a:ext>
            </a:extLst>
          </p:cNvPr>
          <p:cNvGrpSpPr/>
          <p:nvPr/>
        </p:nvGrpSpPr>
        <p:grpSpPr>
          <a:xfrm>
            <a:off x="5082540" y="154143"/>
            <a:ext cx="4269267" cy="4600737"/>
            <a:chOff x="4019984" y="3805393"/>
            <a:chExt cx="293704" cy="353954"/>
          </a:xfrm>
          <a:solidFill>
            <a:schemeClr val="bg2"/>
          </a:solidFill>
        </p:grpSpPr>
        <p:sp>
          <p:nvSpPr>
            <p:cNvPr id="5" name="Google Shape;1288;p44">
              <a:extLst>
                <a:ext uri="{FF2B5EF4-FFF2-40B4-BE49-F238E27FC236}">
                  <a16:creationId xmlns:a16="http://schemas.microsoft.com/office/drawing/2014/main" id="{3DBA5822-0C87-572D-28FF-A6AD9B33FF8D}"/>
                </a:ext>
              </a:extLst>
            </p:cNvPr>
            <p:cNvSpPr/>
            <p:nvPr/>
          </p:nvSpPr>
          <p:spPr>
            <a:xfrm>
              <a:off x="4019984" y="3805393"/>
              <a:ext cx="293704" cy="353954"/>
            </a:xfrm>
            <a:custGeom>
              <a:avLst/>
              <a:gdLst/>
              <a:ahLst/>
              <a:cxnLst/>
              <a:rect l="l" t="t" r="r" b="b"/>
              <a:pathLst>
                <a:path w="9228" h="11121" extrusionOk="0">
                  <a:moveTo>
                    <a:pt x="477" y="1084"/>
                  </a:moveTo>
                  <a:cubicBezTo>
                    <a:pt x="727" y="1084"/>
                    <a:pt x="977" y="1215"/>
                    <a:pt x="1108" y="1429"/>
                  </a:cubicBezTo>
                  <a:lnTo>
                    <a:pt x="1251" y="1608"/>
                  </a:lnTo>
                  <a:cubicBezTo>
                    <a:pt x="1382" y="1798"/>
                    <a:pt x="1608" y="1917"/>
                    <a:pt x="1822" y="1917"/>
                  </a:cubicBezTo>
                  <a:lnTo>
                    <a:pt x="1822" y="2620"/>
                  </a:lnTo>
                  <a:cubicBezTo>
                    <a:pt x="1822" y="3120"/>
                    <a:pt x="1906" y="3596"/>
                    <a:pt x="2049" y="4072"/>
                  </a:cubicBezTo>
                  <a:cubicBezTo>
                    <a:pt x="1918" y="4001"/>
                    <a:pt x="1775" y="3929"/>
                    <a:pt x="1620" y="3870"/>
                  </a:cubicBezTo>
                  <a:cubicBezTo>
                    <a:pt x="1298" y="3739"/>
                    <a:pt x="965" y="3596"/>
                    <a:pt x="727" y="3334"/>
                  </a:cubicBezTo>
                  <a:cubicBezTo>
                    <a:pt x="441" y="3024"/>
                    <a:pt x="310" y="2560"/>
                    <a:pt x="310" y="1929"/>
                  </a:cubicBezTo>
                  <a:lnTo>
                    <a:pt x="310" y="1250"/>
                  </a:lnTo>
                  <a:cubicBezTo>
                    <a:pt x="310" y="1203"/>
                    <a:pt x="322" y="1155"/>
                    <a:pt x="358" y="1131"/>
                  </a:cubicBezTo>
                  <a:cubicBezTo>
                    <a:pt x="382" y="1096"/>
                    <a:pt x="429" y="1084"/>
                    <a:pt x="477" y="1084"/>
                  </a:cubicBezTo>
                  <a:close/>
                  <a:moveTo>
                    <a:pt x="8704" y="1084"/>
                  </a:moveTo>
                  <a:cubicBezTo>
                    <a:pt x="8752" y="1084"/>
                    <a:pt x="8799" y="1096"/>
                    <a:pt x="8823" y="1131"/>
                  </a:cubicBezTo>
                  <a:cubicBezTo>
                    <a:pt x="8847" y="1155"/>
                    <a:pt x="8871" y="1203"/>
                    <a:pt x="8871" y="1250"/>
                  </a:cubicBezTo>
                  <a:lnTo>
                    <a:pt x="8871" y="1929"/>
                  </a:lnTo>
                  <a:lnTo>
                    <a:pt x="8883" y="1929"/>
                  </a:lnTo>
                  <a:cubicBezTo>
                    <a:pt x="8883" y="2572"/>
                    <a:pt x="8752" y="3036"/>
                    <a:pt x="8466" y="3334"/>
                  </a:cubicBezTo>
                  <a:cubicBezTo>
                    <a:pt x="8228" y="3596"/>
                    <a:pt x="7883" y="3739"/>
                    <a:pt x="7573" y="3870"/>
                  </a:cubicBezTo>
                  <a:cubicBezTo>
                    <a:pt x="7430" y="3929"/>
                    <a:pt x="7263" y="3989"/>
                    <a:pt x="7133" y="4072"/>
                  </a:cubicBezTo>
                  <a:cubicBezTo>
                    <a:pt x="7275" y="3620"/>
                    <a:pt x="7347" y="3120"/>
                    <a:pt x="7347" y="2620"/>
                  </a:cubicBezTo>
                  <a:lnTo>
                    <a:pt x="7347" y="1917"/>
                  </a:lnTo>
                  <a:cubicBezTo>
                    <a:pt x="7585" y="1917"/>
                    <a:pt x="7799" y="1798"/>
                    <a:pt x="7930" y="1608"/>
                  </a:cubicBezTo>
                  <a:lnTo>
                    <a:pt x="8061" y="1429"/>
                  </a:lnTo>
                  <a:cubicBezTo>
                    <a:pt x="8216" y="1215"/>
                    <a:pt x="8454" y="1084"/>
                    <a:pt x="8704" y="1084"/>
                  </a:cubicBezTo>
                  <a:close/>
                  <a:moveTo>
                    <a:pt x="7347" y="345"/>
                  </a:moveTo>
                  <a:lnTo>
                    <a:pt x="7347" y="726"/>
                  </a:lnTo>
                  <a:lnTo>
                    <a:pt x="5954" y="726"/>
                  </a:lnTo>
                  <a:cubicBezTo>
                    <a:pt x="5859" y="726"/>
                    <a:pt x="5787" y="798"/>
                    <a:pt x="5787" y="893"/>
                  </a:cubicBezTo>
                  <a:cubicBezTo>
                    <a:pt x="5787" y="976"/>
                    <a:pt x="5859" y="1060"/>
                    <a:pt x="5954" y="1060"/>
                  </a:cubicBezTo>
                  <a:lnTo>
                    <a:pt x="7013" y="1060"/>
                  </a:lnTo>
                  <a:lnTo>
                    <a:pt x="7013" y="2620"/>
                  </a:lnTo>
                  <a:cubicBezTo>
                    <a:pt x="7037" y="4036"/>
                    <a:pt x="6359" y="5382"/>
                    <a:pt x="5204" y="6239"/>
                  </a:cubicBezTo>
                  <a:lnTo>
                    <a:pt x="5085" y="6322"/>
                  </a:lnTo>
                  <a:cubicBezTo>
                    <a:pt x="5061" y="6322"/>
                    <a:pt x="5025" y="6310"/>
                    <a:pt x="5001" y="6310"/>
                  </a:cubicBezTo>
                  <a:lnTo>
                    <a:pt x="4192" y="6310"/>
                  </a:lnTo>
                  <a:cubicBezTo>
                    <a:pt x="4168" y="6310"/>
                    <a:pt x="4132" y="6310"/>
                    <a:pt x="4108" y="6322"/>
                  </a:cubicBezTo>
                  <a:lnTo>
                    <a:pt x="3989" y="6239"/>
                  </a:lnTo>
                  <a:cubicBezTo>
                    <a:pt x="2846" y="5382"/>
                    <a:pt x="2156" y="4048"/>
                    <a:pt x="2156" y="2620"/>
                  </a:cubicBezTo>
                  <a:lnTo>
                    <a:pt x="2156" y="1060"/>
                  </a:lnTo>
                  <a:lnTo>
                    <a:pt x="5204" y="1060"/>
                  </a:lnTo>
                  <a:cubicBezTo>
                    <a:pt x="5299" y="1060"/>
                    <a:pt x="5370" y="976"/>
                    <a:pt x="5370" y="893"/>
                  </a:cubicBezTo>
                  <a:cubicBezTo>
                    <a:pt x="5370" y="798"/>
                    <a:pt x="5299" y="726"/>
                    <a:pt x="5204" y="726"/>
                  </a:cubicBezTo>
                  <a:lnTo>
                    <a:pt x="1810" y="726"/>
                  </a:lnTo>
                  <a:lnTo>
                    <a:pt x="1810" y="345"/>
                  </a:lnTo>
                  <a:close/>
                  <a:moveTo>
                    <a:pt x="5001" y="6632"/>
                  </a:moveTo>
                  <a:cubicBezTo>
                    <a:pt x="5061" y="6632"/>
                    <a:pt x="5108" y="6680"/>
                    <a:pt x="5108" y="6739"/>
                  </a:cubicBezTo>
                  <a:lnTo>
                    <a:pt x="5108" y="6858"/>
                  </a:lnTo>
                  <a:cubicBezTo>
                    <a:pt x="5108" y="6918"/>
                    <a:pt x="5061" y="6965"/>
                    <a:pt x="5001" y="6965"/>
                  </a:cubicBezTo>
                  <a:lnTo>
                    <a:pt x="4192" y="6965"/>
                  </a:lnTo>
                  <a:cubicBezTo>
                    <a:pt x="4132" y="6965"/>
                    <a:pt x="4085" y="6918"/>
                    <a:pt x="4085" y="6858"/>
                  </a:cubicBezTo>
                  <a:lnTo>
                    <a:pt x="4085" y="6739"/>
                  </a:lnTo>
                  <a:cubicBezTo>
                    <a:pt x="4085" y="6680"/>
                    <a:pt x="4132" y="6632"/>
                    <a:pt x="4192" y="6632"/>
                  </a:cubicBezTo>
                  <a:close/>
                  <a:moveTo>
                    <a:pt x="4787" y="7287"/>
                  </a:moveTo>
                  <a:lnTo>
                    <a:pt x="4787" y="8882"/>
                  </a:lnTo>
                  <a:lnTo>
                    <a:pt x="4406" y="8882"/>
                  </a:lnTo>
                  <a:lnTo>
                    <a:pt x="4406" y="7287"/>
                  </a:lnTo>
                  <a:close/>
                  <a:moveTo>
                    <a:pt x="5609" y="9216"/>
                  </a:moveTo>
                  <a:cubicBezTo>
                    <a:pt x="5728" y="9216"/>
                    <a:pt x="5823" y="9299"/>
                    <a:pt x="5823" y="9418"/>
                  </a:cubicBezTo>
                  <a:lnTo>
                    <a:pt x="5823" y="9609"/>
                  </a:lnTo>
                  <a:lnTo>
                    <a:pt x="4370" y="9609"/>
                  </a:lnTo>
                  <a:cubicBezTo>
                    <a:pt x="4287" y="9609"/>
                    <a:pt x="4204" y="9680"/>
                    <a:pt x="4204" y="9775"/>
                  </a:cubicBezTo>
                  <a:cubicBezTo>
                    <a:pt x="4204" y="9870"/>
                    <a:pt x="4287" y="9942"/>
                    <a:pt x="4370" y="9942"/>
                  </a:cubicBezTo>
                  <a:lnTo>
                    <a:pt x="6585" y="9942"/>
                  </a:lnTo>
                  <a:cubicBezTo>
                    <a:pt x="6609" y="9942"/>
                    <a:pt x="6621" y="9954"/>
                    <a:pt x="6632" y="9966"/>
                  </a:cubicBezTo>
                  <a:lnTo>
                    <a:pt x="6787" y="10763"/>
                  </a:lnTo>
                  <a:cubicBezTo>
                    <a:pt x="6787" y="10775"/>
                    <a:pt x="6787" y="10787"/>
                    <a:pt x="6763" y="10787"/>
                  </a:cubicBezTo>
                  <a:cubicBezTo>
                    <a:pt x="6763" y="10787"/>
                    <a:pt x="6752" y="10799"/>
                    <a:pt x="6740" y="10799"/>
                  </a:cubicBezTo>
                  <a:lnTo>
                    <a:pt x="2453" y="10799"/>
                  </a:lnTo>
                  <a:cubicBezTo>
                    <a:pt x="2441" y="10799"/>
                    <a:pt x="2418" y="10787"/>
                    <a:pt x="2418" y="10787"/>
                  </a:cubicBezTo>
                  <a:cubicBezTo>
                    <a:pt x="2418" y="10787"/>
                    <a:pt x="2406" y="10775"/>
                    <a:pt x="2406" y="10763"/>
                  </a:cubicBezTo>
                  <a:lnTo>
                    <a:pt x="2561" y="9966"/>
                  </a:lnTo>
                  <a:cubicBezTo>
                    <a:pt x="2561" y="9954"/>
                    <a:pt x="2572" y="9942"/>
                    <a:pt x="2596" y="9942"/>
                  </a:cubicBezTo>
                  <a:lnTo>
                    <a:pt x="3596" y="9942"/>
                  </a:lnTo>
                  <a:cubicBezTo>
                    <a:pt x="3692" y="9942"/>
                    <a:pt x="3763" y="9870"/>
                    <a:pt x="3763" y="9775"/>
                  </a:cubicBezTo>
                  <a:cubicBezTo>
                    <a:pt x="3763" y="9680"/>
                    <a:pt x="3692" y="9609"/>
                    <a:pt x="3596" y="9609"/>
                  </a:cubicBezTo>
                  <a:lnTo>
                    <a:pt x="3370" y="9609"/>
                  </a:lnTo>
                  <a:lnTo>
                    <a:pt x="3370" y="9418"/>
                  </a:lnTo>
                  <a:cubicBezTo>
                    <a:pt x="3370" y="9299"/>
                    <a:pt x="3465" y="9216"/>
                    <a:pt x="3584" y="9216"/>
                  </a:cubicBezTo>
                  <a:close/>
                  <a:moveTo>
                    <a:pt x="1810" y="0"/>
                  </a:moveTo>
                  <a:cubicBezTo>
                    <a:pt x="1656" y="0"/>
                    <a:pt x="1501" y="131"/>
                    <a:pt x="1501" y="310"/>
                  </a:cubicBezTo>
                  <a:lnTo>
                    <a:pt x="1501" y="726"/>
                  </a:lnTo>
                  <a:cubicBezTo>
                    <a:pt x="1501" y="893"/>
                    <a:pt x="1632" y="1036"/>
                    <a:pt x="1810" y="1036"/>
                  </a:cubicBezTo>
                  <a:lnTo>
                    <a:pt x="1846" y="1036"/>
                  </a:lnTo>
                  <a:lnTo>
                    <a:pt x="1846" y="1572"/>
                  </a:lnTo>
                  <a:cubicBezTo>
                    <a:pt x="1727" y="1572"/>
                    <a:pt x="1608" y="1512"/>
                    <a:pt x="1537" y="1417"/>
                  </a:cubicBezTo>
                  <a:lnTo>
                    <a:pt x="1394" y="1238"/>
                  </a:lnTo>
                  <a:cubicBezTo>
                    <a:pt x="1191" y="941"/>
                    <a:pt x="846" y="762"/>
                    <a:pt x="489" y="762"/>
                  </a:cubicBezTo>
                  <a:cubicBezTo>
                    <a:pt x="358" y="762"/>
                    <a:pt x="239" y="798"/>
                    <a:pt x="144" y="905"/>
                  </a:cubicBezTo>
                  <a:cubicBezTo>
                    <a:pt x="60" y="1000"/>
                    <a:pt x="1" y="1131"/>
                    <a:pt x="1" y="1250"/>
                  </a:cubicBezTo>
                  <a:lnTo>
                    <a:pt x="1" y="1929"/>
                  </a:lnTo>
                  <a:cubicBezTo>
                    <a:pt x="1" y="3560"/>
                    <a:pt x="834" y="3894"/>
                    <a:pt x="1501" y="4179"/>
                  </a:cubicBezTo>
                  <a:cubicBezTo>
                    <a:pt x="1870" y="4334"/>
                    <a:pt x="2203" y="4465"/>
                    <a:pt x="2370" y="4786"/>
                  </a:cubicBezTo>
                  <a:cubicBezTo>
                    <a:pt x="2406" y="4882"/>
                    <a:pt x="2394" y="4965"/>
                    <a:pt x="2334" y="5025"/>
                  </a:cubicBezTo>
                  <a:cubicBezTo>
                    <a:pt x="2284" y="5092"/>
                    <a:pt x="2191" y="5124"/>
                    <a:pt x="2108" y="5124"/>
                  </a:cubicBezTo>
                  <a:cubicBezTo>
                    <a:pt x="2073" y="5124"/>
                    <a:pt x="2041" y="5118"/>
                    <a:pt x="2013" y="5108"/>
                  </a:cubicBezTo>
                  <a:cubicBezTo>
                    <a:pt x="1894" y="5060"/>
                    <a:pt x="1870" y="4906"/>
                    <a:pt x="1870" y="4786"/>
                  </a:cubicBezTo>
                  <a:cubicBezTo>
                    <a:pt x="1870" y="4703"/>
                    <a:pt x="1810" y="4632"/>
                    <a:pt x="1727" y="4632"/>
                  </a:cubicBezTo>
                  <a:cubicBezTo>
                    <a:pt x="1632" y="4632"/>
                    <a:pt x="1560" y="4691"/>
                    <a:pt x="1560" y="4775"/>
                  </a:cubicBezTo>
                  <a:cubicBezTo>
                    <a:pt x="1560" y="4929"/>
                    <a:pt x="1572" y="5263"/>
                    <a:pt x="1894" y="5406"/>
                  </a:cubicBezTo>
                  <a:cubicBezTo>
                    <a:pt x="1965" y="5429"/>
                    <a:pt x="2037" y="5441"/>
                    <a:pt x="2108" y="5441"/>
                  </a:cubicBezTo>
                  <a:cubicBezTo>
                    <a:pt x="2275" y="5441"/>
                    <a:pt x="2453" y="5370"/>
                    <a:pt x="2572" y="5251"/>
                  </a:cubicBezTo>
                  <a:cubicBezTo>
                    <a:pt x="2584" y="5239"/>
                    <a:pt x="2608" y="5227"/>
                    <a:pt x="2608" y="5203"/>
                  </a:cubicBezTo>
                  <a:cubicBezTo>
                    <a:pt x="2918" y="5703"/>
                    <a:pt x="3323" y="6144"/>
                    <a:pt x="3811" y="6489"/>
                  </a:cubicBezTo>
                  <a:lnTo>
                    <a:pt x="3834" y="6501"/>
                  </a:lnTo>
                  <a:cubicBezTo>
                    <a:pt x="3799" y="6561"/>
                    <a:pt x="3775" y="6656"/>
                    <a:pt x="3775" y="6727"/>
                  </a:cubicBezTo>
                  <a:lnTo>
                    <a:pt x="3775" y="6846"/>
                  </a:lnTo>
                  <a:cubicBezTo>
                    <a:pt x="3775" y="7037"/>
                    <a:pt x="3918" y="7215"/>
                    <a:pt x="4096" y="7263"/>
                  </a:cubicBezTo>
                  <a:lnTo>
                    <a:pt x="4096" y="8870"/>
                  </a:lnTo>
                  <a:lnTo>
                    <a:pt x="3596" y="8870"/>
                  </a:lnTo>
                  <a:cubicBezTo>
                    <a:pt x="3299" y="8870"/>
                    <a:pt x="3061" y="9108"/>
                    <a:pt x="3061" y="9406"/>
                  </a:cubicBezTo>
                  <a:lnTo>
                    <a:pt x="3061" y="9597"/>
                  </a:lnTo>
                  <a:lnTo>
                    <a:pt x="2620" y="9597"/>
                  </a:lnTo>
                  <a:cubicBezTo>
                    <a:pt x="2441" y="9597"/>
                    <a:pt x="2287" y="9716"/>
                    <a:pt x="2263" y="9894"/>
                  </a:cubicBezTo>
                  <a:lnTo>
                    <a:pt x="2108" y="10680"/>
                  </a:lnTo>
                  <a:cubicBezTo>
                    <a:pt x="2096" y="10787"/>
                    <a:pt x="2108" y="10906"/>
                    <a:pt x="2191" y="10978"/>
                  </a:cubicBezTo>
                  <a:cubicBezTo>
                    <a:pt x="2263" y="11073"/>
                    <a:pt x="2370" y="11121"/>
                    <a:pt x="2465" y="11121"/>
                  </a:cubicBezTo>
                  <a:lnTo>
                    <a:pt x="6752" y="11121"/>
                  </a:lnTo>
                  <a:cubicBezTo>
                    <a:pt x="6859" y="11121"/>
                    <a:pt x="6966" y="11073"/>
                    <a:pt x="7037" y="10978"/>
                  </a:cubicBezTo>
                  <a:cubicBezTo>
                    <a:pt x="7109" y="10894"/>
                    <a:pt x="7144" y="10787"/>
                    <a:pt x="7109" y="10680"/>
                  </a:cubicBezTo>
                  <a:lnTo>
                    <a:pt x="6966" y="9894"/>
                  </a:lnTo>
                  <a:cubicBezTo>
                    <a:pt x="6930" y="9716"/>
                    <a:pt x="6787" y="9597"/>
                    <a:pt x="6609" y="9597"/>
                  </a:cubicBezTo>
                  <a:lnTo>
                    <a:pt x="6156" y="9597"/>
                  </a:lnTo>
                  <a:lnTo>
                    <a:pt x="6156" y="9406"/>
                  </a:lnTo>
                  <a:cubicBezTo>
                    <a:pt x="6156" y="9108"/>
                    <a:pt x="5918" y="8870"/>
                    <a:pt x="5620" y="8870"/>
                  </a:cubicBezTo>
                  <a:lnTo>
                    <a:pt x="5132" y="8870"/>
                  </a:lnTo>
                  <a:lnTo>
                    <a:pt x="5132" y="7263"/>
                  </a:lnTo>
                  <a:cubicBezTo>
                    <a:pt x="5311" y="7215"/>
                    <a:pt x="5442" y="7037"/>
                    <a:pt x="5442" y="6846"/>
                  </a:cubicBezTo>
                  <a:lnTo>
                    <a:pt x="5442" y="6727"/>
                  </a:lnTo>
                  <a:cubicBezTo>
                    <a:pt x="5442" y="6632"/>
                    <a:pt x="5418" y="6561"/>
                    <a:pt x="5382" y="6501"/>
                  </a:cubicBezTo>
                  <a:lnTo>
                    <a:pt x="5418" y="6489"/>
                  </a:lnTo>
                  <a:cubicBezTo>
                    <a:pt x="5894" y="6132"/>
                    <a:pt x="6311" y="5703"/>
                    <a:pt x="6621" y="5203"/>
                  </a:cubicBezTo>
                  <a:cubicBezTo>
                    <a:pt x="6632" y="5227"/>
                    <a:pt x="6656" y="5239"/>
                    <a:pt x="6656" y="5251"/>
                  </a:cubicBezTo>
                  <a:cubicBezTo>
                    <a:pt x="6775" y="5382"/>
                    <a:pt x="6954" y="5441"/>
                    <a:pt x="7109" y="5441"/>
                  </a:cubicBezTo>
                  <a:cubicBezTo>
                    <a:pt x="7192" y="5441"/>
                    <a:pt x="7263" y="5429"/>
                    <a:pt x="7335" y="5406"/>
                  </a:cubicBezTo>
                  <a:cubicBezTo>
                    <a:pt x="7644" y="5263"/>
                    <a:pt x="7668" y="4929"/>
                    <a:pt x="7668" y="4775"/>
                  </a:cubicBezTo>
                  <a:cubicBezTo>
                    <a:pt x="7668" y="4701"/>
                    <a:pt x="7603" y="4628"/>
                    <a:pt x="7531" y="4628"/>
                  </a:cubicBezTo>
                  <a:cubicBezTo>
                    <a:pt x="7521" y="4628"/>
                    <a:pt x="7511" y="4629"/>
                    <a:pt x="7502" y="4632"/>
                  </a:cubicBezTo>
                  <a:cubicBezTo>
                    <a:pt x="7406" y="4632"/>
                    <a:pt x="7335" y="4703"/>
                    <a:pt x="7347" y="4786"/>
                  </a:cubicBezTo>
                  <a:cubicBezTo>
                    <a:pt x="7347" y="4906"/>
                    <a:pt x="7335" y="5048"/>
                    <a:pt x="7216" y="5108"/>
                  </a:cubicBezTo>
                  <a:cubicBezTo>
                    <a:pt x="7188" y="5117"/>
                    <a:pt x="7158" y="5122"/>
                    <a:pt x="7128" y="5122"/>
                  </a:cubicBezTo>
                  <a:cubicBezTo>
                    <a:pt x="7043" y="5122"/>
                    <a:pt x="6956" y="5086"/>
                    <a:pt x="6894" y="5025"/>
                  </a:cubicBezTo>
                  <a:cubicBezTo>
                    <a:pt x="6835" y="4953"/>
                    <a:pt x="6811" y="4882"/>
                    <a:pt x="6859" y="4786"/>
                  </a:cubicBezTo>
                  <a:cubicBezTo>
                    <a:pt x="7025" y="4465"/>
                    <a:pt x="7335" y="4334"/>
                    <a:pt x="7728" y="4179"/>
                  </a:cubicBezTo>
                  <a:cubicBezTo>
                    <a:pt x="8395" y="3917"/>
                    <a:pt x="9228" y="3572"/>
                    <a:pt x="9228" y="1929"/>
                  </a:cubicBezTo>
                  <a:lnTo>
                    <a:pt x="9228" y="1250"/>
                  </a:lnTo>
                  <a:cubicBezTo>
                    <a:pt x="9216" y="1131"/>
                    <a:pt x="9168" y="1000"/>
                    <a:pt x="9061" y="905"/>
                  </a:cubicBezTo>
                  <a:cubicBezTo>
                    <a:pt x="8978" y="822"/>
                    <a:pt x="8859" y="762"/>
                    <a:pt x="8716" y="762"/>
                  </a:cubicBezTo>
                  <a:cubicBezTo>
                    <a:pt x="8359" y="762"/>
                    <a:pt x="8025" y="941"/>
                    <a:pt x="7811" y="1238"/>
                  </a:cubicBezTo>
                  <a:lnTo>
                    <a:pt x="7680" y="1417"/>
                  </a:lnTo>
                  <a:cubicBezTo>
                    <a:pt x="7609" y="1512"/>
                    <a:pt x="7490" y="1572"/>
                    <a:pt x="7371" y="1572"/>
                  </a:cubicBezTo>
                  <a:lnTo>
                    <a:pt x="7371" y="1036"/>
                  </a:lnTo>
                  <a:lnTo>
                    <a:pt x="7394" y="1036"/>
                  </a:lnTo>
                  <a:cubicBezTo>
                    <a:pt x="7561" y="1036"/>
                    <a:pt x="7704" y="905"/>
                    <a:pt x="7704" y="726"/>
                  </a:cubicBezTo>
                  <a:lnTo>
                    <a:pt x="7704" y="310"/>
                  </a:lnTo>
                  <a:cubicBezTo>
                    <a:pt x="7704" y="143"/>
                    <a:pt x="7573" y="0"/>
                    <a:pt x="739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289;p44">
              <a:extLst>
                <a:ext uri="{FF2B5EF4-FFF2-40B4-BE49-F238E27FC236}">
                  <a16:creationId xmlns:a16="http://schemas.microsoft.com/office/drawing/2014/main" id="{E62391D2-94AA-3133-6346-F6FFE7DC76D9}"/>
                </a:ext>
              </a:extLst>
            </p:cNvPr>
            <p:cNvSpPr/>
            <p:nvPr/>
          </p:nvSpPr>
          <p:spPr>
            <a:xfrm>
              <a:off x="4118903" y="3867139"/>
              <a:ext cx="93987" cy="87971"/>
            </a:xfrm>
            <a:custGeom>
              <a:avLst/>
              <a:gdLst/>
              <a:ahLst/>
              <a:cxnLst/>
              <a:rect l="l" t="t" r="r" b="b"/>
              <a:pathLst>
                <a:path w="2953" h="2764" extrusionOk="0">
                  <a:moveTo>
                    <a:pt x="1477" y="489"/>
                  </a:moveTo>
                  <a:lnTo>
                    <a:pt x="1727" y="989"/>
                  </a:lnTo>
                  <a:cubicBezTo>
                    <a:pt x="1762" y="1049"/>
                    <a:pt x="1822" y="1096"/>
                    <a:pt x="1881" y="1096"/>
                  </a:cubicBezTo>
                  <a:lnTo>
                    <a:pt x="2441" y="1180"/>
                  </a:lnTo>
                  <a:lnTo>
                    <a:pt x="2036" y="1584"/>
                  </a:lnTo>
                  <a:cubicBezTo>
                    <a:pt x="2000" y="1632"/>
                    <a:pt x="1977" y="1692"/>
                    <a:pt x="1977" y="1763"/>
                  </a:cubicBezTo>
                  <a:lnTo>
                    <a:pt x="2072" y="2335"/>
                  </a:lnTo>
                  <a:lnTo>
                    <a:pt x="1560" y="2061"/>
                  </a:lnTo>
                  <a:cubicBezTo>
                    <a:pt x="1536" y="2049"/>
                    <a:pt x="1500" y="2037"/>
                    <a:pt x="1477" y="2037"/>
                  </a:cubicBezTo>
                  <a:cubicBezTo>
                    <a:pt x="1441" y="2037"/>
                    <a:pt x="1417" y="2049"/>
                    <a:pt x="1381" y="2061"/>
                  </a:cubicBezTo>
                  <a:lnTo>
                    <a:pt x="881" y="2335"/>
                  </a:lnTo>
                  <a:lnTo>
                    <a:pt x="965" y="1763"/>
                  </a:lnTo>
                  <a:cubicBezTo>
                    <a:pt x="988" y="1703"/>
                    <a:pt x="953" y="1632"/>
                    <a:pt x="905" y="1584"/>
                  </a:cubicBezTo>
                  <a:lnTo>
                    <a:pt x="512" y="1180"/>
                  </a:lnTo>
                  <a:lnTo>
                    <a:pt x="1072" y="1096"/>
                  </a:lnTo>
                  <a:cubicBezTo>
                    <a:pt x="1131" y="1084"/>
                    <a:pt x="1191" y="1049"/>
                    <a:pt x="1227" y="989"/>
                  </a:cubicBezTo>
                  <a:lnTo>
                    <a:pt x="1477" y="489"/>
                  </a:lnTo>
                  <a:close/>
                  <a:moveTo>
                    <a:pt x="1477" y="1"/>
                  </a:moveTo>
                  <a:cubicBezTo>
                    <a:pt x="1405" y="1"/>
                    <a:pt x="1322" y="49"/>
                    <a:pt x="1298" y="108"/>
                  </a:cubicBezTo>
                  <a:lnTo>
                    <a:pt x="953" y="799"/>
                  </a:lnTo>
                  <a:lnTo>
                    <a:pt x="191" y="906"/>
                  </a:lnTo>
                  <a:cubicBezTo>
                    <a:pt x="119" y="918"/>
                    <a:pt x="60" y="965"/>
                    <a:pt x="36" y="1037"/>
                  </a:cubicBezTo>
                  <a:cubicBezTo>
                    <a:pt x="0" y="1108"/>
                    <a:pt x="36" y="1180"/>
                    <a:pt x="72" y="1227"/>
                  </a:cubicBezTo>
                  <a:lnTo>
                    <a:pt x="631" y="1763"/>
                  </a:lnTo>
                  <a:lnTo>
                    <a:pt x="488" y="2525"/>
                  </a:lnTo>
                  <a:cubicBezTo>
                    <a:pt x="476" y="2596"/>
                    <a:pt x="512" y="2668"/>
                    <a:pt x="572" y="2716"/>
                  </a:cubicBezTo>
                  <a:cubicBezTo>
                    <a:pt x="604" y="2741"/>
                    <a:pt x="639" y="2753"/>
                    <a:pt x="676" y="2753"/>
                  </a:cubicBezTo>
                  <a:cubicBezTo>
                    <a:pt x="708" y="2753"/>
                    <a:pt x="741" y="2744"/>
                    <a:pt x="774" y="2727"/>
                  </a:cubicBezTo>
                  <a:lnTo>
                    <a:pt x="1465" y="2370"/>
                  </a:lnTo>
                  <a:lnTo>
                    <a:pt x="2143" y="2727"/>
                  </a:lnTo>
                  <a:cubicBezTo>
                    <a:pt x="2179" y="2751"/>
                    <a:pt x="2203" y="2763"/>
                    <a:pt x="2239" y="2763"/>
                  </a:cubicBezTo>
                  <a:cubicBezTo>
                    <a:pt x="2274" y="2763"/>
                    <a:pt x="2310" y="2751"/>
                    <a:pt x="2358" y="2716"/>
                  </a:cubicBezTo>
                  <a:cubicBezTo>
                    <a:pt x="2417" y="2668"/>
                    <a:pt x="2441" y="2596"/>
                    <a:pt x="2429" y="2525"/>
                  </a:cubicBezTo>
                  <a:lnTo>
                    <a:pt x="2298" y="1763"/>
                  </a:lnTo>
                  <a:lnTo>
                    <a:pt x="2846" y="1227"/>
                  </a:lnTo>
                  <a:cubicBezTo>
                    <a:pt x="2917" y="1180"/>
                    <a:pt x="2953" y="1108"/>
                    <a:pt x="2917" y="1037"/>
                  </a:cubicBezTo>
                  <a:cubicBezTo>
                    <a:pt x="2893" y="965"/>
                    <a:pt x="2834" y="918"/>
                    <a:pt x="2751" y="906"/>
                  </a:cubicBezTo>
                  <a:lnTo>
                    <a:pt x="2000" y="799"/>
                  </a:lnTo>
                  <a:lnTo>
                    <a:pt x="1655" y="108"/>
                  </a:lnTo>
                  <a:cubicBezTo>
                    <a:pt x="1619" y="37"/>
                    <a:pt x="1548" y="1"/>
                    <a:pt x="147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0C47841E-2286-51D2-8302-2844E32195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B0F0"/>
                </a:solidFill>
              </a:rPr>
              <a:t>&lt;/</a:t>
            </a:r>
            <a:r>
              <a:rPr lang="en" dirty="0"/>
              <a:t> Abnahmephase</a:t>
            </a:r>
            <a:endParaRPr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6676E32-33AA-268D-7FC0-A40BCC76D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871" y="1173480"/>
            <a:ext cx="5856257" cy="381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023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>
          <a:extLst>
            <a:ext uri="{FF2B5EF4-FFF2-40B4-BE49-F238E27FC236}">
              <a16:creationId xmlns:a16="http://schemas.microsoft.com/office/drawing/2014/main" id="{4593FCC5-C73A-A338-AF15-2BE3D44D6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677;p28">
            <a:extLst>
              <a:ext uri="{FF2B5EF4-FFF2-40B4-BE49-F238E27FC236}">
                <a16:creationId xmlns:a16="http://schemas.microsoft.com/office/drawing/2014/main" id="{6E942591-218F-481C-54E8-0B1B117C0474}"/>
              </a:ext>
            </a:extLst>
          </p:cNvPr>
          <p:cNvSpPr txBox="1">
            <a:spLocks/>
          </p:cNvSpPr>
          <p:nvPr/>
        </p:nvSpPr>
        <p:spPr>
          <a:xfrm>
            <a:off x="727620" y="539500"/>
            <a:ext cx="77040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3600" b="0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Quantico"/>
              <a:buNone/>
              <a:defRPr sz="5200" b="1" i="0" u="none" strike="noStrike" cap="none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pPr algn="l"/>
            <a:r>
              <a:rPr lang="de-DE" dirty="0">
                <a:solidFill>
                  <a:srgbClr val="00FFCC"/>
                </a:solidFill>
              </a:rPr>
              <a:t>&lt;/</a:t>
            </a:r>
            <a:r>
              <a:rPr lang="de-DE" dirty="0"/>
              <a:t> Quellen</a:t>
            </a:r>
          </a:p>
        </p:txBody>
      </p:sp>
      <p:sp>
        <p:nvSpPr>
          <p:cNvPr id="26" name="Google Shape;359;p21">
            <a:extLst>
              <a:ext uri="{FF2B5EF4-FFF2-40B4-BE49-F238E27FC236}">
                <a16:creationId xmlns:a16="http://schemas.microsoft.com/office/drawing/2014/main" id="{4CBD188B-EB2C-FADB-175D-6DBF2E072EF1}"/>
              </a:ext>
            </a:extLst>
          </p:cNvPr>
          <p:cNvSpPr txBox="1"/>
          <p:nvPr/>
        </p:nvSpPr>
        <p:spPr>
          <a:xfrm flipH="1">
            <a:off x="803817" y="1207305"/>
            <a:ext cx="8043001" cy="306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https://www.jetbrains.com/de-de/pycharm/</a:t>
            </a:r>
          </a:p>
          <a:p>
            <a:pPr marL="342900" indent="-342900"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https://www.python.org/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  <a:hlinkClick r:id="rId3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https://deepseek.com/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  <a:hlinkClick r:id="rId4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https://docs.python.org/3/library/uuid.html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5"/>
              </a:rPr>
              <a:t>https://docs.aiohttp.org/en/stable/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6"/>
              </a:rPr>
              <a:t>https://pypi.org/project/Jinja2/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7"/>
              </a:rPr>
              <a:t>https://www.convertapi.com/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</a:pP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Wingdings" panose="05000000000000000000" pitchFamily="2" charset="2"/>
              </a:rPr>
              <a:t>    </a:t>
            </a: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Wingdings" panose="05000000000000000000" pitchFamily="2" charset="2"/>
                <a:hlinkClick r:id="rId8"/>
              </a:rPr>
              <a:t>https://www.convertapi.com/html-to-pdf</a:t>
            </a:r>
            <a:r>
              <a:rPr lang="de-DE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Wingdings" panose="05000000000000000000" pitchFamily="2" charset="2"/>
              </a:rPr>
              <a:t> </a:t>
            </a: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Font typeface="+mj-lt"/>
              <a:buAutoNum type="arabicPeriod"/>
            </a:pPr>
            <a:endParaRPr lang="de-DE" sz="1800"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  <p:extLst>
      <p:ext uri="{BB962C8B-B14F-4D97-AF65-F5344CB8AC3E}">
        <p14:creationId xmlns:p14="http://schemas.microsoft.com/office/powerpoint/2010/main" val="642093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&lt;/</a:t>
            </a:r>
            <a:r>
              <a:rPr lang="en" dirty="0"/>
              <a:t> Gliederung</a:t>
            </a:r>
            <a:endParaRPr dirty="0"/>
          </a:p>
        </p:txBody>
      </p:sp>
      <p:grpSp>
        <p:nvGrpSpPr>
          <p:cNvPr id="637" name="Google Shape;637;p27"/>
          <p:cNvGrpSpPr/>
          <p:nvPr/>
        </p:nvGrpSpPr>
        <p:grpSpPr>
          <a:xfrm>
            <a:off x="3896925" y="1317769"/>
            <a:ext cx="4866077" cy="457200"/>
            <a:chOff x="3966775" y="1665600"/>
            <a:chExt cx="2624514" cy="457200"/>
          </a:xfrm>
        </p:grpSpPr>
        <p:sp>
          <p:nvSpPr>
            <p:cNvPr id="638" name="Google Shape;638;p27"/>
            <p:cNvSpPr txBox="1"/>
            <p:nvPr/>
          </p:nvSpPr>
          <p:spPr>
            <a:xfrm>
              <a:off x="4426773" y="1665600"/>
              <a:ext cx="2164516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Projektvorstellung</a:t>
              </a:r>
            </a:p>
          </p:txBody>
        </p:sp>
        <p:sp>
          <p:nvSpPr>
            <p:cNvPr id="640" name="Google Shape;640;p27"/>
            <p:cNvSpPr txBox="1"/>
            <p:nvPr/>
          </p:nvSpPr>
          <p:spPr>
            <a:xfrm>
              <a:off x="3966775" y="1665600"/>
              <a:ext cx="4154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{1</a:t>
              </a:r>
              <a:r>
                <a:rPr lang="en" sz="2400" dirty="0">
                  <a:solidFill>
                    <a:schemeClr val="lt2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grpSp>
        <p:nvGrpSpPr>
          <p:cNvPr id="641" name="Google Shape;641;p27"/>
          <p:cNvGrpSpPr/>
          <p:nvPr/>
        </p:nvGrpSpPr>
        <p:grpSpPr>
          <a:xfrm>
            <a:off x="3896925" y="1940675"/>
            <a:ext cx="4866077" cy="457200"/>
            <a:chOff x="3966775" y="2319650"/>
            <a:chExt cx="2624514" cy="457200"/>
          </a:xfrm>
        </p:grpSpPr>
        <p:sp>
          <p:nvSpPr>
            <p:cNvPr id="642" name="Google Shape;642;p27"/>
            <p:cNvSpPr txBox="1"/>
            <p:nvPr/>
          </p:nvSpPr>
          <p:spPr>
            <a:xfrm>
              <a:off x="4426773" y="2319650"/>
              <a:ext cx="2164516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Projektplanung</a:t>
              </a:r>
              <a:endParaRPr sz="24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644" name="Google Shape;644;p27"/>
            <p:cNvSpPr txBox="1"/>
            <p:nvPr/>
          </p:nvSpPr>
          <p:spPr>
            <a:xfrm>
              <a:off x="3966775" y="2319650"/>
              <a:ext cx="459998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{2</a:t>
              </a:r>
              <a:r>
                <a:rPr lang="en" sz="2400" dirty="0">
                  <a:solidFill>
                    <a:schemeClr val="accent1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chemeClr val="accent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grpSp>
        <p:nvGrpSpPr>
          <p:cNvPr id="645" name="Google Shape;645;p27"/>
          <p:cNvGrpSpPr/>
          <p:nvPr/>
        </p:nvGrpSpPr>
        <p:grpSpPr>
          <a:xfrm>
            <a:off x="3896925" y="2522944"/>
            <a:ext cx="4866077" cy="457200"/>
            <a:chOff x="3966775" y="2973700"/>
            <a:chExt cx="2624514" cy="457200"/>
          </a:xfrm>
        </p:grpSpPr>
        <p:sp>
          <p:nvSpPr>
            <p:cNvPr id="646" name="Google Shape;646;p27"/>
            <p:cNvSpPr txBox="1"/>
            <p:nvPr/>
          </p:nvSpPr>
          <p:spPr>
            <a:xfrm>
              <a:off x="4426773" y="2973700"/>
              <a:ext cx="2164516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Schnittstellen</a:t>
              </a:r>
              <a:endParaRPr sz="24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648" name="Google Shape;648;p27"/>
            <p:cNvSpPr txBox="1"/>
            <p:nvPr/>
          </p:nvSpPr>
          <p:spPr>
            <a:xfrm>
              <a:off x="3966775" y="2973700"/>
              <a:ext cx="4154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{3</a:t>
              </a:r>
              <a:r>
                <a:rPr lang="en" sz="2400" dirty="0">
                  <a:solidFill>
                    <a:schemeClr val="accent2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chemeClr val="accent2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grpSp>
        <p:nvGrpSpPr>
          <p:cNvPr id="649" name="Google Shape;649;p27"/>
          <p:cNvGrpSpPr/>
          <p:nvPr/>
        </p:nvGrpSpPr>
        <p:grpSpPr>
          <a:xfrm>
            <a:off x="3896925" y="3089802"/>
            <a:ext cx="4866077" cy="457200"/>
            <a:chOff x="3966775" y="3627750"/>
            <a:chExt cx="2624514" cy="457200"/>
          </a:xfrm>
        </p:grpSpPr>
        <p:sp>
          <p:nvSpPr>
            <p:cNvPr id="650" name="Google Shape;650;p27"/>
            <p:cNvSpPr txBox="1"/>
            <p:nvPr/>
          </p:nvSpPr>
          <p:spPr>
            <a:xfrm>
              <a:off x="4426773" y="3627750"/>
              <a:ext cx="2164516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Praktische Umsetzung</a:t>
              </a:r>
            </a:p>
          </p:txBody>
        </p:sp>
        <p:sp>
          <p:nvSpPr>
            <p:cNvPr id="652" name="Google Shape;652;p27"/>
            <p:cNvSpPr txBox="1"/>
            <p:nvPr/>
          </p:nvSpPr>
          <p:spPr>
            <a:xfrm>
              <a:off x="3966775" y="3627750"/>
              <a:ext cx="3915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{4</a:t>
              </a:r>
              <a:r>
                <a:rPr lang="en" sz="2400" dirty="0">
                  <a:solidFill>
                    <a:schemeClr val="accent3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chemeClr val="accent3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cxnSp>
        <p:nvCxnSpPr>
          <p:cNvPr id="653" name="Google Shape;653;p27"/>
          <p:cNvCxnSpPr>
            <a:cxnSpLocks/>
            <a:stCxn id="640" idx="1"/>
            <a:endCxn id="654" idx="6"/>
          </p:cNvCxnSpPr>
          <p:nvPr/>
        </p:nvCxnSpPr>
        <p:spPr>
          <a:xfrm rot="10800000" flipV="1">
            <a:off x="3113051" y="1546369"/>
            <a:ext cx="783875" cy="27181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5" name="Google Shape;655;p27"/>
          <p:cNvCxnSpPr>
            <a:cxnSpLocks/>
            <a:stCxn id="644" idx="1"/>
            <a:endCxn id="656" idx="6"/>
          </p:cNvCxnSpPr>
          <p:nvPr/>
        </p:nvCxnSpPr>
        <p:spPr>
          <a:xfrm rot="10800000" flipV="1">
            <a:off x="3113051" y="2169274"/>
            <a:ext cx="783875" cy="136317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7" name="Google Shape;657;p27"/>
          <p:cNvCxnSpPr>
            <a:cxnSpLocks/>
            <a:stCxn id="648" idx="1"/>
            <a:endCxn id="658" idx="6"/>
          </p:cNvCxnSpPr>
          <p:nvPr/>
        </p:nvCxnSpPr>
        <p:spPr>
          <a:xfrm rot="10800000" flipV="1">
            <a:off x="3113051" y="2751543"/>
            <a:ext cx="783875" cy="414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67" name="Google Shape;667;p27"/>
          <p:cNvGrpSpPr/>
          <p:nvPr/>
        </p:nvGrpSpPr>
        <p:grpSpPr>
          <a:xfrm>
            <a:off x="3896925" y="3688893"/>
            <a:ext cx="4866077" cy="457200"/>
            <a:chOff x="3966775" y="3627750"/>
            <a:chExt cx="2624514" cy="457200"/>
          </a:xfrm>
        </p:grpSpPr>
        <p:sp>
          <p:nvSpPr>
            <p:cNvPr id="668" name="Google Shape;668;p27"/>
            <p:cNvSpPr txBox="1"/>
            <p:nvPr/>
          </p:nvSpPr>
          <p:spPr>
            <a:xfrm>
              <a:off x="4426773" y="3627750"/>
              <a:ext cx="2164516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Abnahmephase</a:t>
              </a:r>
              <a:endParaRPr sz="24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670" name="Google Shape;670;p27"/>
            <p:cNvSpPr txBox="1"/>
            <p:nvPr/>
          </p:nvSpPr>
          <p:spPr>
            <a:xfrm>
              <a:off x="3966775" y="3627750"/>
              <a:ext cx="3915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{5</a:t>
              </a:r>
              <a:r>
                <a:rPr lang="en" sz="2400" dirty="0">
                  <a:solidFill>
                    <a:srgbClr val="00B0F0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rgbClr val="00B0F0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sp>
        <p:nvSpPr>
          <p:cNvPr id="654" name="Google Shape;654;p27"/>
          <p:cNvSpPr/>
          <p:nvPr/>
        </p:nvSpPr>
        <p:spPr>
          <a:xfrm>
            <a:off x="2765650" y="1644479"/>
            <a:ext cx="347400" cy="347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27"/>
          <p:cNvSpPr/>
          <p:nvPr/>
        </p:nvSpPr>
        <p:spPr>
          <a:xfrm>
            <a:off x="2765650" y="2131892"/>
            <a:ext cx="347400" cy="347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672;p27">
            <a:extLst>
              <a:ext uri="{FF2B5EF4-FFF2-40B4-BE49-F238E27FC236}">
                <a16:creationId xmlns:a16="http://schemas.microsoft.com/office/drawing/2014/main" id="{F37261B6-4B3F-4685-9CFE-E315D6DA99F7}"/>
              </a:ext>
            </a:extLst>
          </p:cNvPr>
          <p:cNvSpPr/>
          <p:nvPr/>
        </p:nvSpPr>
        <p:spPr>
          <a:xfrm>
            <a:off x="2765650" y="4105291"/>
            <a:ext cx="347400" cy="347400"/>
          </a:xfrm>
          <a:prstGeom prst="ellipse">
            <a:avLst/>
          </a:prstGeom>
          <a:solidFill>
            <a:srgbClr val="00FF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7"/>
          <p:cNvSpPr/>
          <p:nvPr/>
        </p:nvSpPr>
        <p:spPr>
          <a:xfrm>
            <a:off x="2765650" y="2619305"/>
            <a:ext cx="347400" cy="347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27"/>
          <p:cNvSpPr/>
          <p:nvPr/>
        </p:nvSpPr>
        <p:spPr>
          <a:xfrm>
            <a:off x="2765650" y="3106718"/>
            <a:ext cx="347400" cy="347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27"/>
          <p:cNvSpPr/>
          <p:nvPr/>
        </p:nvSpPr>
        <p:spPr>
          <a:xfrm>
            <a:off x="2765650" y="3594132"/>
            <a:ext cx="347400" cy="3474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08C2B8C-6C66-4220-8051-ACF1476556D2}"/>
              </a:ext>
            </a:extLst>
          </p:cNvPr>
          <p:cNvGrpSpPr/>
          <p:nvPr/>
        </p:nvGrpSpPr>
        <p:grpSpPr>
          <a:xfrm>
            <a:off x="650150" y="1261667"/>
            <a:ext cx="2235085" cy="3600977"/>
            <a:chOff x="720000" y="1437774"/>
            <a:chExt cx="2235085" cy="3600977"/>
          </a:xfrm>
        </p:grpSpPr>
        <p:grpSp>
          <p:nvGrpSpPr>
            <p:cNvPr id="661" name="Google Shape;661;p27"/>
            <p:cNvGrpSpPr/>
            <p:nvPr/>
          </p:nvGrpSpPr>
          <p:grpSpPr>
            <a:xfrm>
              <a:off x="720000" y="1437774"/>
              <a:ext cx="2235085" cy="2597988"/>
              <a:chOff x="720000" y="1437774"/>
              <a:chExt cx="2235085" cy="2597988"/>
            </a:xfrm>
          </p:grpSpPr>
          <p:sp>
            <p:nvSpPr>
              <p:cNvPr id="662" name="Google Shape;662;p27"/>
              <p:cNvSpPr/>
              <p:nvPr/>
            </p:nvSpPr>
            <p:spPr>
              <a:xfrm>
                <a:off x="720000" y="3317983"/>
                <a:ext cx="2235085" cy="717779"/>
              </a:xfrm>
              <a:custGeom>
                <a:avLst/>
                <a:gdLst/>
                <a:ahLst/>
                <a:cxnLst/>
                <a:rect l="l" t="t" r="r" b="b"/>
                <a:pathLst>
                  <a:path w="218430" h="70147" fill="none" extrusionOk="0">
                    <a:moveTo>
                      <a:pt x="29746" y="1"/>
                    </a:moveTo>
                    <a:lnTo>
                      <a:pt x="0" y="14430"/>
                    </a:lnTo>
                    <a:lnTo>
                      <a:pt x="109215" y="70147"/>
                    </a:lnTo>
                    <a:lnTo>
                      <a:pt x="218429" y="14430"/>
                    </a:lnTo>
                    <a:lnTo>
                      <a:pt x="188684" y="1"/>
                    </a:lnTo>
                    <a:lnTo>
                      <a:pt x="109215" y="4062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miter lim="22198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7"/>
              <p:cNvSpPr/>
              <p:nvPr/>
            </p:nvSpPr>
            <p:spPr>
              <a:xfrm>
                <a:off x="720000" y="2822990"/>
                <a:ext cx="2235085" cy="717779"/>
              </a:xfrm>
              <a:custGeom>
                <a:avLst/>
                <a:gdLst/>
                <a:ahLst/>
                <a:cxnLst/>
                <a:rect l="l" t="t" r="r" b="b"/>
                <a:pathLst>
                  <a:path w="218430" h="70147" fill="none" extrusionOk="0">
                    <a:moveTo>
                      <a:pt x="188684" y="0"/>
                    </a:moveTo>
                    <a:lnTo>
                      <a:pt x="158939" y="15095"/>
                    </a:lnTo>
                    <a:lnTo>
                      <a:pt x="109215" y="40623"/>
                    </a:lnTo>
                    <a:lnTo>
                      <a:pt x="59491" y="15095"/>
                    </a:lnTo>
                    <a:lnTo>
                      <a:pt x="29746" y="0"/>
                    </a:lnTo>
                    <a:lnTo>
                      <a:pt x="0" y="14429"/>
                    </a:lnTo>
                    <a:lnTo>
                      <a:pt x="29746" y="29524"/>
                    </a:lnTo>
                    <a:lnTo>
                      <a:pt x="109215" y="70146"/>
                    </a:lnTo>
                    <a:lnTo>
                      <a:pt x="188684" y="29524"/>
                    </a:lnTo>
                    <a:lnTo>
                      <a:pt x="218429" y="14429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miter lim="22198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7"/>
              <p:cNvSpPr/>
              <p:nvPr/>
            </p:nvSpPr>
            <p:spPr>
              <a:xfrm>
                <a:off x="720000" y="2327997"/>
                <a:ext cx="2235085" cy="717779"/>
              </a:xfrm>
              <a:custGeom>
                <a:avLst/>
                <a:gdLst/>
                <a:ahLst/>
                <a:cxnLst/>
                <a:rect l="l" t="t" r="r" b="b"/>
                <a:pathLst>
                  <a:path w="218430" h="70147" fill="none" extrusionOk="0">
                    <a:moveTo>
                      <a:pt x="188684" y="1"/>
                    </a:moveTo>
                    <a:lnTo>
                      <a:pt x="158939" y="15096"/>
                    </a:lnTo>
                    <a:lnTo>
                      <a:pt x="129193" y="30190"/>
                    </a:lnTo>
                    <a:lnTo>
                      <a:pt x="109215" y="40623"/>
                    </a:lnTo>
                    <a:lnTo>
                      <a:pt x="89237" y="30190"/>
                    </a:lnTo>
                    <a:lnTo>
                      <a:pt x="59491" y="15096"/>
                    </a:lnTo>
                    <a:lnTo>
                      <a:pt x="29746" y="1"/>
                    </a:lnTo>
                    <a:lnTo>
                      <a:pt x="0" y="14208"/>
                    </a:lnTo>
                    <a:lnTo>
                      <a:pt x="29746" y="29524"/>
                    </a:lnTo>
                    <a:lnTo>
                      <a:pt x="59491" y="44619"/>
                    </a:lnTo>
                    <a:lnTo>
                      <a:pt x="109215" y="70147"/>
                    </a:lnTo>
                    <a:lnTo>
                      <a:pt x="158939" y="44619"/>
                    </a:lnTo>
                    <a:lnTo>
                      <a:pt x="188684" y="29524"/>
                    </a:lnTo>
                    <a:lnTo>
                      <a:pt x="218429" y="1420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miter lim="22198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7"/>
              <p:cNvSpPr/>
              <p:nvPr/>
            </p:nvSpPr>
            <p:spPr>
              <a:xfrm>
                <a:off x="720000" y="1437774"/>
                <a:ext cx="2235085" cy="1113009"/>
              </a:xfrm>
              <a:custGeom>
                <a:avLst/>
                <a:gdLst/>
                <a:ahLst/>
                <a:cxnLst/>
                <a:rect l="l" t="t" r="r" b="b"/>
                <a:pathLst>
                  <a:path w="218430" h="108772" fill="none" extrusionOk="0">
                    <a:moveTo>
                      <a:pt x="109215" y="1"/>
                    </a:moveTo>
                    <a:lnTo>
                      <a:pt x="0" y="52832"/>
                    </a:lnTo>
                    <a:lnTo>
                      <a:pt x="109215" y="108771"/>
                    </a:lnTo>
                    <a:lnTo>
                      <a:pt x="218429" y="5283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 cmpd="sng">
                <a:solidFill>
                  <a:schemeClr val="bg1">
                    <a:lumMod val="50000"/>
                  </a:schemeClr>
                </a:solidFill>
                <a:prstDash val="solid"/>
                <a:miter lim="22198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" name="Google Shape;662;p27">
              <a:extLst>
                <a:ext uri="{FF2B5EF4-FFF2-40B4-BE49-F238E27FC236}">
                  <a16:creationId xmlns:a16="http://schemas.microsoft.com/office/drawing/2014/main" id="{4096D6CD-7832-4DF9-997F-99CB5CEF6780}"/>
                </a:ext>
              </a:extLst>
            </p:cNvPr>
            <p:cNvSpPr/>
            <p:nvPr/>
          </p:nvSpPr>
          <p:spPr>
            <a:xfrm>
              <a:off x="720000" y="3825979"/>
              <a:ext cx="2235085" cy="717779"/>
            </a:xfrm>
            <a:custGeom>
              <a:avLst/>
              <a:gdLst/>
              <a:ahLst/>
              <a:cxnLst/>
              <a:rect l="l" t="t" r="r" b="b"/>
              <a:pathLst>
                <a:path w="218430" h="70147" fill="none" extrusionOk="0">
                  <a:moveTo>
                    <a:pt x="29746" y="1"/>
                  </a:moveTo>
                  <a:lnTo>
                    <a:pt x="0" y="14430"/>
                  </a:lnTo>
                  <a:lnTo>
                    <a:pt x="109215" y="70147"/>
                  </a:lnTo>
                  <a:lnTo>
                    <a:pt x="218429" y="14430"/>
                  </a:lnTo>
                  <a:lnTo>
                    <a:pt x="188684" y="1"/>
                  </a:lnTo>
                  <a:lnTo>
                    <a:pt x="109215" y="4062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66;p27">
              <a:extLst>
                <a:ext uri="{FF2B5EF4-FFF2-40B4-BE49-F238E27FC236}">
                  <a16:creationId xmlns:a16="http://schemas.microsoft.com/office/drawing/2014/main" id="{DCAA2441-6BB2-488F-90BD-46F694578288}"/>
                </a:ext>
              </a:extLst>
            </p:cNvPr>
            <p:cNvSpPr/>
            <p:nvPr/>
          </p:nvSpPr>
          <p:spPr>
            <a:xfrm>
              <a:off x="720000" y="4320972"/>
              <a:ext cx="2235085" cy="717779"/>
            </a:xfrm>
            <a:custGeom>
              <a:avLst/>
              <a:gdLst/>
              <a:ahLst/>
              <a:cxnLst/>
              <a:rect l="l" t="t" r="r" b="b"/>
              <a:pathLst>
                <a:path w="218430" h="70147" fill="none" extrusionOk="0">
                  <a:moveTo>
                    <a:pt x="29746" y="1"/>
                  </a:moveTo>
                  <a:lnTo>
                    <a:pt x="0" y="14430"/>
                  </a:lnTo>
                  <a:lnTo>
                    <a:pt x="109215" y="70147"/>
                  </a:lnTo>
                  <a:lnTo>
                    <a:pt x="218429" y="14430"/>
                  </a:lnTo>
                  <a:lnTo>
                    <a:pt x="188684" y="1"/>
                  </a:lnTo>
                  <a:lnTo>
                    <a:pt x="109215" y="4062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 cmpd="sng">
              <a:solidFill>
                <a:schemeClr val="bg1">
                  <a:lumMod val="50000"/>
                </a:schemeClr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3" name="Google Shape;659;p27">
            <a:extLst>
              <a:ext uri="{FF2B5EF4-FFF2-40B4-BE49-F238E27FC236}">
                <a16:creationId xmlns:a16="http://schemas.microsoft.com/office/drawing/2014/main" id="{AC243059-6980-428E-9AD9-4D35FE91BA4C}"/>
              </a:ext>
            </a:extLst>
          </p:cNvPr>
          <p:cNvCxnSpPr>
            <a:cxnSpLocks/>
          </p:cNvCxnSpPr>
          <p:nvPr/>
        </p:nvCxnSpPr>
        <p:spPr>
          <a:xfrm rot="10800000">
            <a:off x="3113000" y="3781156"/>
            <a:ext cx="783900" cy="1347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" name="Google Shape;671;p27">
            <a:extLst>
              <a:ext uri="{FF2B5EF4-FFF2-40B4-BE49-F238E27FC236}">
                <a16:creationId xmlns:a16="http://schemas.microsoft.com/office/drawing/2014/main" id="{20F2547A-903F-48D1-AD3C-9F5281143A0A}"/>
              </a:ext>
            </a:extLst>
          </p:cNvPr>
          <p:cNvCxnSpPr/>
          <p:nvPr/>
        </p:nvCxnSpPr>
        <p:spPr>
          <a:xfrm>
            <a:off x="3113025" y="4268600"/>
            <a:ext cx="783900" cy="2703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" name="Google Shape;657;p27">
            <a:extLst>
              <a:ext uri="{FF2B5EF4-FFF2-40B4-BE49-F238E27FC236}">
                <a16:creationId xmlns:a16="http://schemas.microsoft.com/office/drawing/2014/main" id="{86229925-7D63-4DB4-A825-C7B03DDBCFB0}"/>
              </a:ext>
            </a:extLst>
          </p:cNvPr>
          <p:cNvCxnSpPr>
            <a:cxnSpLocks/>
          </p:cNvCxnSpPr>
          <p:nvPr/>
        </p:nvCxnSpPr>
        <p:spPr>
          <a:xfrm rot="10800000">
            <a:off x="3118095" y="3280418"/>
            <a:ext cx="771111" cy="5372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3" name="Google Shape;649;p27">
            <a:extLst>
              <a:ext uri="{FF2B5EF4-FFF2-40B4-BE49-F238E27FC236}">
                <a16:creationId xmlns:a16="http://schemas.microsoft.com/office/drawing/2014/main" id="{F1FA5FCD-DD9A-412B-8ABA-9A8156F2BEDB}"/>
              </a:ext>
            </a:extLst>
          </p:cNvPr>
          <p:cNvGrpSpPr/>
          <p:nvPr/>
        </p:nvGrpSpPr>
        <p:grpSpPr>
          <a:xfrm>
            <a:off x="3889206" y="4287984"/>
            <a:ext cx="4866077" cy="457200"/>
            <a:chOff x="3966775" y="3627750"/>
            <a:chExt cx="2624514" cy="457200"/>
          </a:xfrm>
        </p:grpSpPr>
        <p:sp>
          <p:nvSpPr>
            <p:cNvPr id="54" name="Google Shape;650;p27">
              <a:extLst>
                <a:ext uri="{FF2B5EF4-FFF2-40B4-BE49-F238E27FC236}">
                  <a16:creationId xmlns:a16="http://schemas.microsoft.com/office/drawing/2014/main" id="{F11AA22F-F600-4786-83E4-1B2D96BBCAA1}"/>
                </a:ext>
              </a:extLst>
            </p:cNvPr>
            <p:cNvSpPr txBox="1"/>
            <p:nvPr/>
          </p:nvSpPr>
          <p:spPr>
            <a:xfrm>
              <a:off x="4430937" y="3627750"/>
              <a:ext cx="2160352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Quellen</a:t>
              </a:r>
              <a:endParaRPr sz="24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55" name="Google Shape;652;p27">
              <a:extLst>
                <a:ext uri="{FF2B5EF4-FFF2-40B4-BE49-F238E27FC236}">
                  <a16:creationId xmlns:a16="http://schemas.microsoft.com/office/drawing/2014/main" id="{35939A36-BC05-421F-A64F-5986562121D0}"/>
                </a:ext>
              </a:extLst>
            </p:cNvPr>
            <p:cNvSpPr txBox="1"/>
            <p:nvPr/>
          </p:nvSpPr>
          <p:spPr>
            <a:xfrm>
              <a:off x="3966775" y="3627750"/>
              <a:ext cx="364839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{6</a:t>
              </a:r>
              <a:r>
                <a:rPr lang="en" sz="2400" dirty="0">
                  <a:solidFill>
                    <a:srgbClr val="00FFCC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2400" dirty="0">
                <a:solidFill>
                  <a:srgbClr val="00FFCC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165506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2"/>
                </a:solidFill>
              </a:rPr>
              <a:t>&lt;/ </a:t>
            </a:r>
            <a:r>
              <a:rPr lang="en" dirty="0"/>
              <a:t>Projektvorstellung</a:t>
            </a:r>
            <a:endParaRPr dirty="0"/>
          </a:p>
        </p:txBody>
      </p:sp>
      <p:grpSp>
        <p:nvGrpSpPr>
          <p:cNvPr id="357" name="Google Shape;357;p21"/>
          <p:cNvGrpSpPr/>
          <p:nvPr/>
        </p:nvGrpSpPr>
        <p:grpSpPr>
          <a:xfrm>
            <a:off x="719997" y="1485764"/>
            <a:ext cx="3595654" cy="3429135"/>
            <a:chOff x="1308682" y="1733815"/>
            <a:chExt cx="2456520" cy="2437685"/>
          </a:xfrm>
        </p:grpSpPr>
        <p:sp>
          <p:nvSpPr>
            <p:cNvPr id="358" name="Google Shape;358;p21"/>
            <p:cNvSpPr txBox="1"/>
            <p:nvPr/>
          </p:nvSpPr>
          <p:spPr>
            <a:xfrm>
              <a:off x="1308802" y="1733815"/>
              <a:ext cx="2456400" cy="4094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800" u="sng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Pro</a:t>
              </a: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j</a:t>
              </a:r>
              <a:r>
                <a:rPr lang="en" sz="2800" u="sng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ektziel</a:t>
              </a:r>
              <a:endParaRPr sz="2800" u="sng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359" name="Google Shape;359;p21"/>
            <p:cNvSpPr txBox="1"/>
            <p:nvPr/>
          </p:nvSpPr>
          <p:spPr>
            <a:xfrm flipH="1">
              <a:off x="1308682" y="2104064"/>
              <a:ext cx="2456400" cy="579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Automatisierte Erstellung von E-Mail- &amp; PDF-Rechnungsvorlagen</a:t>
              </a:r>
            </a:p>
          </p:txBody>
        </p:sp>
        <p:sp>
          <p:nvSpPr>
            <p:cNvPr id="360" name="Google Shape;360;p21"/>
            <p:cNvSpPr txBox="1"/>
            <p:nvPr/>
          </p:nvSpPr>
          <p:spPr>
            <a:xfrm flipH="1">
              <a:off x="1308684" y="2734010"/>
              <a:ext cx="2456400" cy="8197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Zentrale Verwaltung mit Filterfunktionen (Kundendaten, Designmerkmale)</a:t>
              </a:r>
            </a:p>
          </p:txBody>
        </p:sp>
        <p:sp>
          <p:nvSpPr>
            <p:cNvPr id="362" name="Google Shape;362;p21"/>
            <p:cNvSpPr txBox="1"/>
            <p:nvPr/>
          </p:nvSpPr>
          <p:spPr>
            <a:xfrm flipH="1">
              <a:off x="1308684" y="3553764"/>
              <a:ext cx="2456400" cy="61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Skalierbare Architektur mit Fokus auf Datenschutz</a:t>
              </a:r>
            </a:p>
          </p:txBody>
        </p:sp>
      </p:grpSp>
      <p:grpSp>
        <p:nvGrpSpPr>
          <p:cNvPr id="363" name="Google Shape;363;p21"/>
          <p:cNvGrpSpPr/>
          <p:nvPr/>
        </p:nvGrpSpPr>
        <p:grpSpPr>
          <a:xfrm>
            <a:off x="4828345" y="1485764"/>
            <a:ext cx="3557592" cy="3238885"/>
            <a:chOff x="5378796" y="1758525"/>
            <a:chExt cx="2456520" cy="2160939"/>
          </a:xfrm>
        </p:grpSpPr>
        <p:sp>
          <p:nvSpPr>
            <p:cNvPr id="364" name="Google Shape;364;p21"/>
            <p:cNvSpPr txBox="1"/>
            <p:nvPr/>
          </p:nvSpPr>
          <p:spPr>
            <a:xfrm>
              <a:off x="5378916" y="1758525"/>
              <a:ext cx="2456400" cy="365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800" u="sng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Pro</a:t>
              </a: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j</a:t>
              </a:r>
              <a:r>
                <a:rPr lang="en" sz="2800" u="sng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ektbe</a:t>
              </a: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g</a:t>
              </a:r>
              <a:r>
                <a:rPr lang="en" sz="2800" u="sng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ründun</a:t>
              </a: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g</a:t>
              </a:r>
              <a:endParaRPr sz="28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365" name="Google Shape;365;p21"/>
            <p:cNvSpPr txBox="1"/>
            <p:nvPr/>
          </p:nvSpPr>
          <p:spPr>
            <a:xfrm flipH="1">
              <a:off x="5378797" y="2123550"/>
              <a:ext cx="2456400" cy="5604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Manuelle Erstellung war fehleranfällig (≈15 Min/Vorgang)</a:t>
              </a:r>
            </a:p>
          </p:txBody>
        </p:sp>
        <p:sp>
          <p:nvSpPr>
            <p:cNvPr id="366" name="Google Shape;366;p21"/>
            <p:cNvSpPr txBox="1"/>
            <p:nvPr/>
          </p:nvSpPr>
          <p:spPr>
            <a:xfrm flipH="1">
              <a:off x="5378796" y="2716488"/>
              <a:ext cx="2456400" cy="5604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Kein einheitliches Corporate Design</a:t>
              </a:r>
            </a:p>
          </p:txBody>
        </p:sp>
        <p:sp>
          <p:nvSpPr>
            <p:cNvPr id="368" name="Google Shape;368;p21"/>
            <p:cNvSpPr txBox="1"/>
            <p:nvPr/>
          </p:nvSpPr>
          <p:spPr>
            <a:xfrm flipH="1">
              <a:off x="5378797" y="3178408"/>
              <a:ext cx="2456400" cy="7410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lvl="0" indent="-171450" rtl="0">
                <a:spcBef>
                  <a:spcPts val="0"/>
                </a:spcBef>
                <a:spcAft>
                  <a:spcPts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</a:pPr>
              <a:r>
                <a:rPr lang="de-DE" sz="16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Ziel: Effizienzsteigerung + Professionalisierung der Kundenkommunikation</a:t>
              </a:r>
              <a:endParaRPr sz="16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1908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7;p19">
            <a:extLst>
              <a:ext uri="{FF2B5EF4-FFF2-40B4-BE49-F238E27FC236}">
                <a16:creationId xmlns:a16="http://schemas.microsoft.com/office/drawing/2014/main" id="{628CFFDB-A327-4B45-8218-1971619B7D48}"/>
              </a:ext>
            </a:extLst>
          </p:cNvPr>
          <p:cNvGrpSpPr/>
          <p:nvPr/>
        </p:nvGrpSpPr>
        <p:grpSpPr>
          <a:xfrm>
            <a:off x="4163728" y="204297"/>
            <a:ext cx="4702387" cy="4399703"/>
            <a:chOff x="2497275" y="2744159"/>
            <a:chExt cx="370930" cy="370549"/>
          </a:xfrm>
          <a:solidFill>
            <a:schemeClr val="bg2"/>
          </a:solidFill>
        </p:grpSpPr>
        <p:sp>
          <p:nvSpPr>
            <p:cNvPr id="25" name="Google Shape;248;p19">
              <a:extLst>
                <a:ext uri="{FF2B5EF4-FFF2-40B4-BE49-F238E27FC236}">
                  <a16:creationId xmlns:a16="http://schemas.microsoft.com/office/drawing/2014/main" id="{4C0544BF-3D44-44A7-973B-9C2DA59A495F}"/>
                </a:ext>
              </a:extLst>
            </p:cNvPr>
            <p:cNvSpPr/>
            <p:nvPr/>
          </p:nvSpPr>
          <p:spPr>
            <a:xfrm>
              <a:off x="2497275" y="2744159"/>
              <a:ext cx="284366" cy="284747"/>
            </a:xfrm>
            <a:custGeom>
              <a:avLst/>
              <a:gdLst/>
              <a:ahLst/>
              <a:cxnLst/>
              <a:rect l="l" t="t" r="r" b="b"/>
              <a:pathLst>
                <a:path w="8955" h="8967" extrusionOk="0">
                  <a:moveTo>
                    <a:pt x="4204" y="1"/>
                  </a:moveTo>
                  <a:cubicBezTo>
                    <a:pt x="3942" y="1"/>
                    <a:pt x="3704" y="203"/>
                    <a:pt x="3644" y="465"/>
                  </a:cubicBezTo>
                  <a:lnTo>
                    <a:pt x="3466" y="1334"/>
                  </a:lnTo>
                  <a:cubicBezTo>
                    <a:pt x="3287" y="1394"/>
                    <a:pt x="3108" y="1465"/>
                    <a:pt x="2942" y="1537"/>
                  </a:cubicBezTo>
                  <a:lnTo>
                    <a:pt x="2215" y="1048"/>
                  </a:lnTo>
                  <a:cubicBezTo>
                    <a:pt x="2120" y="983"/>
                    <a:pt x="2009" y="952"/>
                    <a:pt x="1899" y="952"/>
                  </a:cubicBezTo>
                  <a:cubicBezTo>
                    <a:pt x="1749" y="952"/>
                    <a:pt x="1599" y="1010"/>
                    <a:pt x="1489" y="1120"/>
                  </a:cubicBezTo>
                  <a:lnTo>
                    <a:pt x="1108" y="1489"/>
                  </a:lnTo>
                  <a:cubicBezTo>
                    <a:pt x="918" y="1691"/>
                    <a:pt x="894" y="1989"/>
                    <a:pt x="1037" y="2227"/>
                  </a:cubicBezTo>
                  <a:lnTo>
                    <a:pt x="1525" y="2953"/>
                  </a:lnTo>
                  <a:cubicBezTo>
                    <a:pt x="1441" y="3120"/>
                    <a:pt x="1370" y="3287"/>
                    <a:pt x="1322" y="3465"/>
                  </a:cubicBezTo>
                  <a:lnTo>
                    <a:pt x="453" y="3644"/>
                  </a:lnTo>
                  <a:cubicBezTo>
                    <a:pt x="191" y="3703"/>
                    <a:pt x="1" y="3930"/>
                    <a:pt x="1" y="4215"/>
                  </a:cubicBezTo>
                  <a:lnTo>
                    <a:pt x="1" y="4751"/>
                  </a:lnTo>
                  <a:cubicBezTo>
                    <a:pt x="1" y="5025"/>
                    <a:pt x="191" y="5251"/>
                    <a:pt x="453" y="5323"/>
                  </a:cubicBezTo>
                  <a:lnTo>
                    <a:pt x="1322" y="5501"/>
                  </a:lnTo>
                  <a:cubicBezTo>
                    <a:pt x="1382" y="5668"/>
                    <a:pt x="1453" y="5847"/>
                    <a:pt x="1525" y="6013"/>
                  </a:cubicBezTo>
                  <a:lnTo>
                    <a:pt x="1037" y="6740"/>
                  </a:lnTo>
                  <a:cubicBezTo>
                    <a:pt x="894" y="6966"/>
                    <a:pt x="918" y="7287"/>
                    <a:pt x="1108" y="7478"/>
                  </a:cubicBezTo>
                  <a:lnTo>
                    <a:pt x="1489" y="7847"/>
                  </a:lnTo>
                  <a:cubicBezTo>
                    <a:pt x="1599" y="7957"/>
                    <a:pt x="1745" y="8015"/>
                    <a:pt x="1894" y="8015"/>
                  </a:cubicBezTo>
                  <a:cubicBezTo>
                    <a:pt x="2003" y="8015"/>
                    <a:pt x="2115" y="7984"/>
                    <a:pt x="2215" y="7918"/>
                  </a:cubicBezTo>
                  <a:lnTo>
                    <a:pt x="2942" y="7430"/>
                  </a:lnTo>
                  <a:cubicBezTo>
                    <a:pt x="3108" y="7513"/>
                    <a:pt x="3287" y="7597"/>
                    <a:pt x="3466" y="7633"/>
                  </a:cubicBezTo>
                  <a:lnTo>
                    <a:pt x="3644" y="8502"/>
                  </a:lnTo>
                  <a:cubicBezTo>
                    <a:pt x="3704" y="8764"/>
                    <a:pt x="3930" y="8966"/>
                    <a:pt x="4204" y="8966"/>
                  </a:cubicBezTo>
                  <a:lnTo>
                    <a:pt x="4740" y="8966"/>
                  </a:lnTo>
                  <a:cubicBezTo>
                    <a:pt x="5013" y="8966"/>
                    <a:pt x="5251" y="8764"/>
                    <a:pt x="5311" y="8502"/>
                  </a:cubicBezTo>
                  <a:lnTo>
                    <a:pt x="5490" y="7633"/>
                  </a:lnTo>
                  <a:cubicBezTo>
                    <a:pt x="5621" y="7597"/>
                    <a:pt x="5775" y="7537"/>
                    <a:pt x="5906" y="7478"/>
                  </a:cubicBezTo>
                  <a:cubicBezTo>
                    <a:pt x="6002" y="7442"/>
                    <a:pt x="6037" y="7323"/>
                    <a:pt x="6002" y="7240"/>
                  </a:cubicBezTo>
                  <a:cubicBezTo>
                    <a:pt x="5966" y="7169"/>
                    <a:pt x="5898" y="7131"/>
                    <a:pt x="5831" y="7131"/>
                  </a:cubicBezTo>
                  <a:cubicBezTo>
                    <a:pt x="5808" y="7131"/>
                    <a:pt x="5785" y="7135"/>
                    <a:pt x="5763" y="7144"/>
                  </a:cubicBezTo>
                  <a:cubicBezTo>
                    <a:pt x="5609" y="7228"/>
                    <a:pt x="5466" y="7287"/>
                    <a:pt x="5299" y="7323"/>
                  </a:cubicBezTo>
                  <a:cubicBezTo>
                    <a:pt x="5240" y="7347"/>
                    <a:pt x="5180" y="7406"/>
                    <a:pt x="5168" y="7454"/>
                  </a:cubicBezTo>
                  <a:lnTo>
                    <a:pt x="4966" y="8430"/>
                  </a:lnTo>
                  <a:cubicBezTo>
                    <a:pt x="4954" y="8514"/>
                    <a:pt x="4870" y="8597"/>
                    <a:pt x="4763" y="8597"/>
                  </a:cubicBezTo>
                  <a:lnTo>
                    <a:pt x="4228" y="8597"/>
                  </a:lnTo>
                  <a:cubicBezTo>
                    <a:pt x="4120" y="8597"/>
                    <a:pt x="4049" y="8514"/>
                    <a:pt x="4013" y="8430"/>
                  </a:cubicBezTo>
                  <a:lnTo>
                    <a:pt x="3823" y="7454"/>
                  </a:lnTo>
                  <a:cubicBezTo>
                    <a:pt x="3811" y="7383"/>
                    <a:pt x="3763" y="7335"/>
                    <a:pt x="3692" y="7323"/>
                  </a:cubicBezTo>
                  <a:cubicBezTo>
                    <a:pt x="3466" y="7263"/>
                    <a:pt x="3239" y="7180"/>
                    <a:pt x="3049" y="7061"/>
                  </a:cubicBezTo>
                  <a:cubicBezTo>
                    <a:pt x="3019" y="7043"/>
                    <a:pt x="2986" y="7034"/>
                    <a:pt x="2954" y="7034"/>
                  </a:cubicBezTo>
                  <a:cubicBezTo>
                    <a:pt x="2921" y="7034"/>
                    <a:pt x="2888" y="7043"/>
                    <a:pt x="2858" y="7061"/>
                  </a:cubicBezTo>
                  <a:lnTo>
                    <a:pt x="2037" y="7609"/>
                  </a:lnTo>
                  <a:cubicBezTo>
                    <a:pt x="2006" y="7634"/>
                    <a:pt x="1966" y="7647"/>
                    <a:pt x="1926" y="7647"/>
                  </a:cubicBezTo>
                  <a:cubicBezTo>
                    <a:pt x="1874" y="7647"/>
                    <a:pt x="1821" y="7625"/>
                    <a:pt x="1787" y="7585"/>
                  </a:cubicBezTo>
                  <a:lnTo>
                    <a:pt x="1418" y="7204"/>
                  </a:lnTo>
                  <a:cubicBezTo>
                    <a:pt x="1334" y="7132"/>
                    <a:pt x="1334" y="7025"/>
                    <a:pt x="1382" y="6954"/>
                  </a:cubicBezTo>
                  <a:lnTo>
                    <a:pt x="1930" y="6132"/>
                  </a:lnTo>
                  <a:cubicBezTo>
                    <a:pt x="1977" y="6073"/>
                    <a:pt x="1977" y="6001"/>
                    <a:pt x="1930" y="5942"/>
                  </a:cubicBezTo>
                  <a:cubicBezTo>
                    <a:pt x="1811" y="5739"/>
                    <a:pt x="1727" y="5525"/>
                    <a:pt x="1668" y="5299"/>
                  </a:cubicBezTo>
                  <a:cubicBezTo>
                    <a:pt x="1656" y="5239"/>
                    <a:pt x="1596" y="5180"/>
                    <a:pt x="1537" y="5168"/>
                  </a:cubicBezTo>
                  <a:lnTo>
                    <a:pt x="560" y="4977"/>
                  </a:lnTo>
                  <a:cubicBezTo>
                    <a:pt x="477" y="4954"/>
                    <a:pt x="406" y="4870"/>
                    <a:pt x="406" y="4763"/>
                  </a:cubicBezTo>
                  <a:lnTo>
                    <a:pt x="406" y="4227"/>
                  </a:lnTo>
                  <a:cubicBezTo>
                    <a:pt x="406" y="4132"/>
                    <a:pt x="477" y="4049"/>
                    <a:pt x="560" y="4025"/>
                  </a:cubicBezTo>
                  <a:lnTo>
                    <a:pt x="1537" y="3834"/>
                  </a:lnTo>
                  <a:cubicBezTo>
                    <a:pt x="1608" y="3811"/>
                    <a:pt x="1656" y="3775"/>
                    <a:pt x="1668" y="3692"/>
                  </a:cubicBezTo>
                  <a:cubicBezTo>
                    <a:pt x="1727" y="3477"/>
                    <a:pt x="1811" y="3251"/>
                    <a:pt x="1930" y="3061"/>
                  </a:cubicBezTo>
                  <a:cubicBezTo>
                    <a:pt x="1965" y="3001"/>
                    <a:pt x="1965" y="2918"/>
                    <a:pt x="1930" y="2858"/>
                  </a:cubicBezTo>
                  <a:lnTo>
                    <a:pt x="1382" y="2049"/>
                  </a:lnTo>
                  <a:cubicBezTo>
                    <a:pt x="1322" y="1965"/>
                    <a:pt x="1334" y="1846"/>
                    <a:pt x="1418" y="1787"/>
                  </a:cubicBezTo>
                  <a:lnTo>
                    <a:pt x="1787" y="1417"/>
                  </a:lnTo>
                  <a:cubicBezTo>
                    <a:pt x="1826" y="1378"/>
                    <a:pt x="1876" y="1360"/>
                    <a:pt x="1925" y="1360"/>
                  </a:cubicBezTo>
                  <a:cubicBezTo>
                    <a:pt x="1965" y="1360"/>
                    <a:pt x="2005" y="1372"/>
                    <a:pt x="2037" y="1394"/>
                  </a:cubicBezTo>
                  <a:lnTo>
                    <a:pt x="2858" y="1941"/>
                  </a:lnTo>
                  <a:cubicBezTo>
                    <a:pt x="2888" y="1965"/>
                    <a:pt x="2921" y="1977"/>
                    <a:pt x="2954" y="1977"/>
                  </a:cubicBezTo>
                  <a:cubicBezTo>
                    <a:pt x="2986" y="1977"/>
                    <a:pt x="3019" y="1965"/>
                    <a:pt x="3049" y="1941"/>
                  </a:cubicBezTo>
                  <a:cubicBezTo>
                    <a:pt x="3263" y="1822"/>
                    <a:pt x="3466" y="1727"/>
                    <a:pt x="3692" y="1668"/>
                  </a:cubicBezTo>
                  <a:cubicBezTo>
                    <a:pt x="3751" y="1656"/>
                    <a:pt x="3811" y="1596"/>
                    <a:pt x="3823" y="1537"/>
                  </a:cubicBezTo>
                  <a:lnTo>
                    <a:pt x="4013" y="572"/>
                  </a:lnTo>
                  <a:cubicBezTo>
                    <a:pt x="4037" y="477"/>
                    <a:pt x="4120" y="405"/>
                    <a:pt x="4228" y="405"/>
                  </a:cubicBezTo>
                  <a:lnTo>
                    <a:pt x="4763" y="405"/>
                  </a:lnTo>
                  <a:cubicBezTo>
                    <a:pt x="4870" y="405"/>
                    <a:pt x="4942" y="477"/>
                    <a:pt x="4966" y="572"/>
                  </a:cubicBezTo>
                  <a:lnTo>
                    <a:pt x="5168" y="1537"/>
                  </a:lnTo>
                  <a:cubicBezTo>
                    <a:pt x="5180" y="1608"/>
                    <a:pt x="5216" y="1656"/>
                    <a:pt x="5299" y="1668"/>
                  </a:cubicBezTo>
                  <a:cubicBezTo>
                    <a:pt x="5513" y="1727"/>
                    <a:pt x="5740" y="1822"/>
                    <a:pt x="5930" y="1941"/>
                  </a:cubicBezTo>
                  <a:cubicBezTo>
                    <a:pt x="5960" y="1953"/>
                    <a:pt x="5996" y="1959"/>
                    <a:pt x="6031" y="1959"/>
                  </a:cubicBezTo>
                  <a:cubicBezTo>
                    <a:pt x="6067" y="1959"/>
                    <a:pt x="6103" y="1953"/>
                    <a:pt x="6133" y="1941"/>
                  </a:cubicBezTo>
                  <a:lnTo>
                    <a:pt x="6942" y="1394"/>
                  </a:lnTo>
                  <a:cubicBezTo>
                    <a:pt x="6978" y="1368"/>
                    <a:pt x="7021" y="1356"/>
                    <a:pt x="7063" y="1356"/>
                  </a:cubicBezTo>
                  <a:cubicBezTo>
                    <a:pt x="7117" y="1356"/>
                    <a:pt x="7170" y="1377"/>
                    <a:pt x="7204" y="1417"/>
                  </a:cubicBezTo>
                  <a:lnTo>
                    <a:pt x="7573" y="1787"/>
                  </a:lnTo>
                  <a:cubicBezTo>
                    <a:pt x="7645" y="1870"/>
                    <a:pt x="7645" y="1965"/>
                    <a:pt x="7597" y="2049"/>
                  </a:cubicBezTo>
                  <a:lnTo>
                    <a:pt x="7049" y="2858"/>
                  </a:lnTo>
                  <a:cubicBezTo>
                    <a:pt x="7002" y="2918"/>
                    <a:pt x="7002" y="2989"/>
                    <a:pt x="7049" y="3061"/>
                  </a:cubicBezTo>
                  <a:cubicBezTo>
                    <a:pt x="7168" y="3263"/>
                    <a:pt x="7264" y="3477"/>
                    <a:pt x="7323" y="3692"/>
                  </a:cubicBezTo>
                  <a:cubicBezTo>
                    <a:pt x="7335" y="3751"/>
                    <a:pt x="7395" y="3811"/>
                    <a:pt x="7454" y="3834"/>
                  </a:cubicBezTo>
                  <a:lnTo>
                    <a:pt x="8419" y="4025"/>
                  </a:lnTo>
                  <a:cubicBezTo>
                    <a:pt x="8514" y="4037"/>
                    <a:pt x="8585" y="4132"/>
                    <a:pt x="8585" y="4227"/>
                  </a:cubicBezTo>
                  <a:lnTo>
                    <a:pt x="8585" y="4763"/>
                  </a:lnTo>
                  <a:cubicBezTo>
                    <a:pt x="8585" y="4870"/>
                    <a:pt x="8514" y="4942"/>
                    <a:pt x="8419" y="4977"/>
                  </a:cubicBezTo>
                  <a:lnTo>
                    <a:pt x="7454" y="5168"/>
                  </a:lnTo>
                  <a:cubicBezTo>
                    <a:pt x="7383" y="5180"/>
                    <a:pt x="7335" y="5227"/>
                    <a:pt x="7323" y="5299"/>
                  </a:cubicBezTo>
                  <a:cubicBezTo>
                    <a:pt x="7276" y="5466"/>
                    <a:pt x="7216" y="5632"/>
                    <a:pt x="7145" y="5775"/>
                  </a:cubicBezTo>
                  <a:cubicBezTo>
                    <a:pt x="7097" y="5870"/>
                    <a:pt x="7145" y="5966"/>
                    <a:pt x="7228" y="6013"/>
                  </a:cubicBezTo>
                  <a:cubicBezTo>
                    <a:pt x="7254" y="6026"/>
                    <a:pt x="7280" y="6032"/>
                    <a:pt x="7305" y="6032"/>
                  </a:cubicBezTo>
                  <a:cubicBezTo>
                    <a:pt x="7372" y="6032"/>
                    <a:pt x="7431" y="5991"/>
                    <a:pt x="7466" y="5930"/>
                  </a:cubicBezTo>
                  <a:cubicBezTo>
                    <a:pt x="7526" y="5799"/>
                    <a:pt x="7585" y="5644"/>
                    <a:pt x="7633" y="5501"/>
                  </a:cubicBezTo>
                  <a:lnTo>
                    <a:pt x="8490" y="5323"/>
                  </a:lnTo>
                  <a:cubicBezTo>
                    <a:pt x="8764" y="5263"/>
                    <a:pt x="8954" y="5037"/>
                    <a:pt x="8954" y="4751"/>
                  </a:cubicBezTo>
                  <a:lnTo>
                    <a:pt x="8954" y="4215"/>
                  </a:lnTo>
                  <a:cubicBezTo>
                    <a:pt x="8954" y="3942"/>
                    <a:pt x="8764" y="3715"/>
                    <a:pt x="8490" y="3644"/>
                  </a:cubicBezTo>
                  <a:lnTo>
                    <a:pt x="7633" y="3465"/>
                  </a:lnTo>
                  <a:cubicBezTo>
                    <a:pt x="7573" y="3287"/>
                    <a:pt x="7502" y="3120"/>
                    <a:pt x="7418" y="2953"/>
                  </a:cubicBezTo>
                  <a:lnTo>
                    <a:pt x="7918" y="2227"/>
                  </a:lnTo>
                  <a:cubicBezTo>
                    <a:pt x="8061" y="2001"/>
                    <a:pt x="8038" y="1679"/>
                    <a:pt x="7835" y="1489"/>
                  </a:cubicBezTo>
                  <a:lnTo>
                    <a:pt x="7466" y="1120"/>
                  </a:lnTo>
                  <a:cubicBezTo>
                    <a:pt x="7356" y="1010"/>
                    <a:pt x="7211" y="952"/>
                    <a:pt x="7061" y="952"/>
                  </a:cubicBezTo>
                  <a:cubicBezTo>
                    <a:pt x="6952" y="952"/>
                    <a:pt x="6840" y="983"/>
                    <a:pt x="6740" y="1048"/>
                  </a:cubicBezTo>
                  <a:lnTo>
                    <a:pt x="6013" y="1537"/>
                  </a:lnTo>
                  <a:cubicBezTo>
                    <a:pt x="5847" y="1453"/>
                    <a:pt x="5668" y="1370"/>
                    <a:pt x="5490" y="1334"/>
                  </a:cubicBezTo>
                  <a:lnTo>
                    <a:pt x="5311" y="465"/>
                  </a:lnTo>
                  <a:cubicBezTo>
                    <a:pt x="5251" y="203"/>
                    <a:pt x="5025" y="1"/>
                    <a:pt x="4740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49;p19">
              <a:extLst>
                <a:ext uri="{FF2B5EF4-FFF2-40B4-BE49-F238E27FC236}">
                  <a16:creationId xmlns:a16="http://schemas.microsoft.com/office/drawing/2014/main" id="{1C615523-C17B-4F46-A9C1-C46F58613819}"/>
                </a:ext>
              </a:extLst>
            </p:cNvPr>
            <p:cNvSpPr/>
            <p:nvPr/>
          </p:nvSpPr>
          <p:spPr>
            <a:xfrm>
              <a:off x="2592191" y="2821673"/>
              <a:ext cx="113461" cy="98345"/>
            </a:xfrm>
            <a:custGeom>
              <a:avLst/>
              <a:gdLst/>
              <a:ahLst/>
              <a:cxnLst/>
              <a:rect l="l" t="t" r="r" b="b"/>
              <a:pathLst>
                <a:path w="3573" h="3097" extrusionOk="0">
                  <a:moveTo>
                    <a:pt x="1524" y="0"/>
                  </a:moveTo>
                  <a:cubicBezTo>
                    <a:pt x="989" y="0"/>
                    <a:pt x="465" y="215"/>
                    <a:pt x="72" y="584"/>
                  </a:cubicBezTo>
                  <a:cubicBezTo>
                    <a:pt x="0" y="655"/>
                    <a:pt x="0" y="774"/>
                    <a:pt x="72" y="834"/>
                  </a:cubicBezTo>
                  <a:cubicBezTo>
                    <a:pt x="113" y="876"/>
                    <a:pt x="164" y="896"/>
                    <a:pt x="212" y="896"/>
                  </a:cubicBezTo>
                  <a:cubicBezTo>
                    <a:pt x="259" y="896"/>
                    <a:pt x="304" y="876"/>
                    <a:pt x="334" y="834"/>
                  </a:cubicBezTo>
                  <a:cubicBezTo>
                    <a:pt x="643" y="524"/>
                    <a:pt x="1072" y="358"/>
                    <a:pt x="1500" y="358"/>
                  </a:cubicBezTo>
                  <a:cubicBezTo>
                    <a:pt x="2441" y="358"/>
                    <a:pt x="3203" y="1120"/>
                    <a:pt x="3203" y="2060"/>
                  </a:cubicBezTo>
                  <a:cubicBezTo>
                    <a:pt x="3203" y="2322"/>
                    <a:pt x="3144" y="2596"/>
                    <a:pt x="3024" y="2834"/>
                  </a:cubicBezTo>
                  <a:cubicBezTo>
                    <a:pt x="2965" y="2941"/>
                    <a:pt x="3013" y="3037"/>
                    <a:pt x="3096" y="3084"/>
                  </a:cubicBezTo>
                  <a:cubicBezTo>
                    <a:pt x="3132" y="3096"/>
                    <a:pt x="3155" y="3096"/>
                    <a:pt x="3191" y="3096"/>
                  </a:cubicBezTo>
                  <a:cubicBezTo>
                    <a:pt x="3251" y="3096"/>
                    <a:pt x="3322" y="3072"/>
                    <a:pt x="3346" y="3001"/>
                  </a:cubicBezTo>
                  <a:cubicBezTo>
                    <a:pt x="3501" y="2715"/>
                    <a:pt x="3572" y="2382"/>
                    <a:pt x="3572" y="2060"/>
                  </a:cubicBezTo>
                  <a:cubicBezTo>
                    <a:pt x="3572" y="929"/>
                    <a:pt x="2655" y="0"/>
                    <a:pt x="152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50;p19">
              <a:extLst>
                <a:ext uri="{FF2B5EF4-FFF2-40B4-BE49-F238E27FC236}">
                  <a16:creationId xmlns:a16="http://schemas.microsoft.com/office/drawing/2014/main" id="{56C512D1-CF26-494A-99C7-2DE9B295C86E}"/>
                </a:ext>
              </a:extLst>
            </p:cNvPr>
            <p:cNvSpPr/>
            <p:nvPr/>
          </p:nvSpPr>
          <p:spPr>
            <a:xfrm>
              <a:off x="2574408" y="2862129"/>
              <a:ext cx="106665" cy="90756"/>
            </a:xfrm>
            <a:custGeom>
              <a:avLst/>
              <a:gdLst/>
              <a:ahLst/>
              <a:cxnLst/>
              <a:rect l="l" t="t" r="r" b="b"/>
              <a:pathLst>
                <a:path w="3359" h="2858" extrusionOk="0">
                  <a:moveTo>
                    <a:pt x="294" y="1"/>
                  </a:moveTo>
                  <a:cubicBezTo>
                    <a:pt x="218" y="1"/>
                    <a:pt x="145" y="48"/>
                    <a:pt x="108" y="131"/>
                  </a:cubicBezTo>
                  <a:cubicBezTo>
                    <a:pt x="36" y="334"/>
                    <a:pt x="1" y="572"/>
                    <a:pt x="1" y="798"/>
                  </a:cubicBezTo>
                  <a:cubicBezTo>
                    <a:pt x="1" y="1929"/>
                    <a:pt x="917" y="2858"/>
                    <a:pt x="2049" y="2858"/>
                  </a:cubicBezTo>
                  <a:cubicBezTo>
                    <a:pt x="2477" y="2858"/>
                    <a:pt x="2894" y="2715"/>
                    <a:pt x="3251" y="2465"/>
                  </a:cubicBezTo>
                  <a:cubicBezTo>
                    <a:pt x="3346" y="2405"/>
                    <a:pt x="3358" y="2286"/>
                    <a:pt x="3299" y="2215"/>
                  </a:cubicBezTo>
                  <a:cubicBezTo>
                    <a:pt x="3263" y="2158"/>
                    <a:pt x="3206" y="2131"/>
                    <a:pt x="3151" y="2131"/>
                  </a:cubicBezTo>
                  <a:cubicBezTo>
                    <a:pt x="3114" y="2131"/>
                    <a:pt x="3077" y="2143"/>
                    <a:pt x="3049" y="2167"/>
                  </a:cubicBezTo>
                  <a:cubicBezTo>
                    <a:pt x="2763" y="2382"/>
                    <a:pt x="2406" y="2501"/>
                    <a:pt x="2049" y="2501"/>
                  </a:cubicBezTo>
                  <a:cubicBezTo>
                    <a:pt x="1108" y="2501"/>
                    <a:pt x="346" y="1739"/>
                    <a:pt x="346" y="798"/>
                  </a:cubicBezTo>
                  <a:cubicBezTo>
                    <a:pt x="346" y="608"/>
                    <a:pt x="382" y="429"/>
                    <a:pt x="441" y="250"/>
                  </a:cubicBezTo>
                  <a:cubicBezTo>
                    <a:pt x="501" y="143"/>
                    <a:pt x="441" y="36"/>
                    <a:pt x="358" y="12"/>
                  </a:cubicBezTo>
                  <a:cubicBezTo>
                    <a:pt x="337" y="4"/>
                    <a:pt x="315" y="1"/>
                    <a:pt x="29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1;p19">
              <a:extLst>
                <a:ext uri="{FF2B5EF4-FFF2-40B4-BE49-F238E27FC236}">
                  <a16:creationId xmlns:a16="http://schemas.microsoft.com/office/drawing/2014/main" id="{95D7D885-5E99-4487-AE4D-C8F370E4B740}"/>
                </a:ext>
              </a:extLst>
            </p:cNvPr>
            <p:cNvSpPr/>
            <p:nvPr/>
          </p:nvSpPr>
          <p:spPr>
            <a:xfrm>
              <a:off x="2676881" y="2923385"/>
              <a:ext cx="191324" cy="191324"/>
            </a:xfrm>
            <a:custGeom>
              <a:avLst/>
              <a:gdLst/>
              <a:ahLst/>
              <a:cxnLst/>
              <a:rect l="l" t="t" r="r" b="b"/>
              <a:pathLst>
                <a:path w="6025" h="6025" extrusionOk="0">
                  <a:moveTo>
                    <a:pt x="2810" y="0"/>
                  </a:moveTo>
                  <a:cubicBezTo>
                    <a:pt x="2608" y="0"/>
                    <a:pt x="2429" y="155"/>
                    <a:pt x="2382" y="357"/>
                  </a:cubicBezTo>
                  <a:lnTo>
                    <a:pt x="2274" y="893"/>
                  </a:lnTo>
                  <a:cubicBezTo>
                    <a:pt x="2191" y="929"/>
                    <a:pt x="2084" y="965"/>
                    <a:pt x="1989" y="1012"/>
                  </a:cubicBezTo>
                  <a:lnTo>
                    <a:pt x="1548" y="715"/>
                  </a:lnTo>
                  <a:cubicBezTo>
                    <a:pt x="1475" y="666"/>
                    <a:pt x="1393" y="643"/>
                    <a:pt x="1313" y="643"/>
                  </a:cubicBezTo>
                  <a:cubicBezTo>
                    <a:pt x="1198" y="643"/>
                    <a:pt x="1085" y="690"/>
                    <a:pt x="1000" y="774"/>
                  </a:cubicBezTo>
                  <a:lnTo>
                    <a:pt x="738" y="1024"/>
                  </a:lnTo>
                  <a:cubicBezTo>
                    <a:pt x="596" y="1179"/>
                    <a:pt x="572" y="1417"/>
                    <a:pt x="679" y="1584"/>
                  </a:cubicBezTo>
                  <a:lnTo>
                    <a:pt x="977" y="2024"/>
                  </a:lnTo>
                  <a:cubicBezTo>
                    <a:pt x="917" y="2143"/>
                    <a:pt x="858" y="2274"/>
                    <a:pt x="834" y="2417"/>
                  </a:cubicBezTo>
                  <a:cubicBezTo>
                    <a:pt x="798" y="2512"/>
                    <a:pt x="858" y="2608"/>
                    <a:pt x="965" y="2631"/>
                  </a:cubicBezTo>
                  <a:cubicBezTo>
                    <a:pt x="986" y="2639"/>
                    <a:pt x="1006" y="2642"/>
                    <a:pt x="1025" y="2642"/>
                  </a:cubicBezTo>
                  <a:cubicBezTo>
                    <a:pt x="1103" y="2642"/>
                    <a:pt x="1162" y="2587"/>
                    <a:pt x="1191" y="2501"/>
                  </a:cubicBezTo>
                  <a:cubicBezTo>
                    <a:pt x="1227" y="2358"/>
                    <a:pt x="1298" y="2215"/>
                    <a:pt x="1346" y="2096"/>
                  </a:cubicBezTo>
                  <a:cubicBezTo>
                    <a:pt x="1381" y="2036"/>
                    <a:pt x="1381" y="1965"/>
                    <a:pt x="1346" y="1905"/>
                  </a:cubicBezTo>
                  <a:lnTo>
                    <a:pt x="1000" y="1369"/>
                  </a:lnTo>
                  <a:cubicBezTo>
                    <a:pt x="977" y="1346"/>
                    <a:pt x="977" y="1310"/>
                    <a:pt x="1012" y="1286"/>
                  </a:cubicBezTo>
                  <a:lnTo>
                    <a:pt x="1262" y="1024"/>
                  </a:lnTo>
                  <a:cubicBezTo>
                    <a:pt x="1283" y="1010"/>
                    <a:pt x="1300" y="1004"/>
                    <a:pt x="1318" y="1004"/>
                  </a:cubicBezTo>
                  <a:cubicBezTo>
                    <a:pt x="1330" y="1004"/>
                    <a:pt x="1343" y="1007"/>
                    <a:pt x="1358" y="1012"/>
                  </a:cubicBezTo>
                  <a:lnTo>
                    <a:pt x="1893" y="1369"/>
                  </a:lnTo>
                  <a:cubicBezTo>
                    <a:pt x="1923" y="1393"/>
                    <a:pt x="1956" y="1405"/>
                    <a:pt x="1989" y="1405"/>
                  </a:cubicBezTo>
                  <a:cubicBezTo>
                    <a:pt x="2021" y="1405"/>
                    <a:pt x="2054" y="1393"/>
                    <a:pt x="2084" y="1369"/>
                  </a:cubicBezTo>
                  <a:cubicBezTo>
                    <a:pt x="2215" y="1298"/>
                    <a:pt x="2346" y="1238"/>
                    <a:pt x="2489" y="1203"/>
                  </a:cubicBezTo>
                  <a:cubicBezTo>
                    <a:pt x="2548" y="1191"/>
                    <a:pt x="2608" y="1131"/>
                    <a:pt x="2620" y="1072"/>
                  </a:cubicBezTo>
                  <a:lnTo>
                    <a:pt x="2751" y="429"/>
                  </a:lnTo>
                  <a:cubicBezTo>
                    <a:pt x="2751" y="405"/>
                    <a:pt x="2786" y="369"/>
                    <a:pt x="2822" y="369"/>
                  </a:cubicBezTo>
                  <a:lnTo>
                    <a:pt x="3167" y="369"/>
                  </a:lnTo>
                  <a:cubicBezTo>
                    <a:pt x="3203" y="369"/>
                    <a:pt x="3227" y="405"/>
                    <a:pt x="3239" y="429"/>
                  </a:cubicBezTo>
                  <a:lnTo>
                    <a:pt x="3382" y="1072"/>
                  </a:lnTo>
                  <a:cubicBezTo>
                    <a:pt x="3394" y="1143"/>
                    <a:pt x="3429" y="1191"/>
                    <a:pt x="3513" y="1203"/>
                  </a:cubicBezTo>
                  <a:cubicBezTo>
                    <a:pt x="3656" y="1250"/>
                    <a:pt x="3786" y="1310"/>
                    <a:pt x="3917" y="1369"/>
                  </a:cubicBezTo>
                  <a:cubicBezTo>
                    <a:pt x="3947" y="1387"/>
                    <a:pt x="3980" y="1396"/>
                    <a:pt x="4013" y="1396"/>
                  </a:cubicBezTo>
                  <a:cubicBezTo>
                    <a:pt x="4045" y="1396"/>
                    <a:pt x="4078" y="1387"/>
                    <a:pt x="4108" y="1369"/>
                  </a:cubicBezTo>
                  <a:lnTo>
                    <a:pt x="4644" y="1012"/>
                  </a:lnTo>
                  <a:cubicBezTo>
                    <a:pt x="4654" y="1007"/>
                    <a:pt x="4665" y="1004"/>
                    <a:pt x="4678" y="1004"/>
                  </a:cubicBezTo>
                  <a:cubicBezTo>
                    <a:pt x="4695" y="1004"/>
                    <a:pt x="4713" y="1010"/>
                    <a:pt x="4727" y="1024"/>
                  </a:cubicBezTo>
                  <a:lnTo>
                    <a:pt x="4989" y="1286"/>
                  </a:lnTo>
                  <a:cubicBezTo>
                    <a:pt x="5013" y="1310"/>
                    <a:pt x="5013" y="1346"/>
                    <a:pt x="5001" y="1369"/>
                  </a:cubicBezTo>
                  <a:lnTo>
                    <a:pt x="4644" y="1905"/>
                  </a:lnTo>
                  <a:cubicBezTo>
                    <a:pt x="4596" y="1965"/>
                    <a:pt x="4596" y="2036"/>
                    <a:pt x="4644" y="2096"/>
                  </a:cubicBezTo>
                  <a:cubicBezTo>
                    <a:pt x="4715" y="2239"/>
                    <a:pt x="4775" y="2370"/>
                    <a:pt x="4810" y="2501"/>
                  </a:cubicBezTo>
                  <a:cubicBezTo>
                    <a:pt x="4822" y="2560"/>
                    <a:pt x="4882" y="2620"/>
                    <a:pt x="4941" y="2631"/>
                  </a:cubicBezTo>
                  <a:lnTo>
                    <a:pt x="5584" y="2774"/>
                  </a:lnTo>
                  <a:cubicBezTo>
                    <a:pt x="5608" y="2774"/>
                    <a:pt x="5644" y="2798"/>
                    <a:pt x="5644" y="2846"/>
                  </a:cubicBezTo>
                  <a:lnTo>
                    <a:pt x="5644" y="3191"/>
                  </a:lnTo>
                  <a:cubicBezTo>
                    <a:pt x="5644" y="3215"/>
                    <a:pt x="5608" y="3251"/>
                    <a:pt x="5584" y="3263"/>
                  </a:cubicBezTo>
                  <a:lnTo>
                    <a:pt x="4941" y="3393"/>
                  </a:lnTo>
                  <a:cubicBezTo>
                    <a:pt x="4870" y="3405"/>
                    <a:pt x="4822" y="3453"/>
                    <a:pt x="4810" y="3524"/>
                  </a:cubicBezTo>
                  <a:cubicBezTo>
                    <a:pt x="4763" y="3679"/>
                    <a:pt x="4703" y="3810"/>
                    <a:pt x="4644" y="3929"/>
                  </a:cubicBezTo>
                  <a:cubicBezTo>
                    <a:pt x="4608" y="3989"/>
                    <a:pt x="4608" y="4060"/>
                    <a:pt x="4644" y="4120"/>
                  </a:cubicBezTo>
                  <a:lnTo>
                    <a:pt x="5001" y="4656"/>
                  </a:lnTo>
                  <a:cubicBezTo>
                    <a:pt x="5013" y="4691"/>
                    <a:pt x="5013" y="4715"/>
                    <a:pt x="4989" y="4751"/>
                  </a:cubicBezTo>
                  <a:lnTo>
                    <a:pt x="4727" y="5001"/>
                  </a:lnTo>
                  <a:cubicBezTo>
                    <a:pt x="4714" y="5020"/>
                    <a:pt x="4697" y="5029"/>
                    <a:pt x="4681" y="5029"/>
                  </a:cubicBezTo>
                  <a:cubicBezTo>
                    <a:pt x="4668" y="5029"/>
                    <a:pt x="4654" y="5023"/>
                    <a:pt x="4644" y="5013"/>
                  </a:cubicBezTo>
                  <a:lnTo>
                    <a:pt x="4108" y="4656"/>
                  </a:lnTo>
                  <a:cubicBezTo>
                    <a:pt x="4078" y="4638"/>
                    <a:pt x="4045" y="4629"/>
                    <a:pt x="4013" y="4629"/>
                  </a:cubicBezTo>
                  <a:cubicBezTo>
                    <a:pt x="3980" y="4629"/>
                    <a:pt x="3947" y="4638"/>
                    <a:pt x="3917" y="4656"/>
                  </a:cubicBezTo>
                  <a:cubicBezTo>
                    <a:pt x="3775" y="4739"/>
                    <a:pt x="3644" y="4798"/>
                    <a:pt x="3513" y="4822"/>
                  </a:cubicBezTo>
                  <a:cubicBezTo>
                    <a:pt x="3453" y="4834"/>
                    <a:pt x="3394" y="4894"/>
                    <a:pt x="3382" y="4953"/>
                  </a:cubicBezTo>
                  <a:lnTo>
                    <a:pt x="3239" y="5596"/>
                  </a:lnTo>
                  <a:cubicBezTo>
                    <a:pt x="3239" y="5632"/>
                    <a:pt x="3215" y="5656"/>
                    <a:pt x="3167" y="5656"/>
                  </a:cubicBezTo>
                  <a:lnTo>
                    <a:pt x="2822" y="5656"/>
                  </a:lnTo>
                  <a:cubicBezTo>
                    <a:pt x="2798" y="5656"/>
                    <a:pt x="2763" y="5632"/>
                    <a:pt x="2751" y="5596"/>
                  </a:cubicBezTo>
                  <a:lnTo>
                    <a:pt x="2620" y="4953"/>
                  </a:lnTo>
                  <a:cubicBezTo>
                    <a:pt x="2608" y="4882"/>
                    <a:pt x="2560" y="4834"/>
                    <a:pt x="2489" y="4822"/>
                  </a:cubicBezTo>
                  <a:cubicBezTo>
                    <a:pt x="2334" y="4775"/>
                    <a:pt x="2203" y="4715"/>
                    <a:pt x="2084" y="4656"/>
                  </a:cubicBezTo>
                  <a:cubicBezTo>
                    <a:pt x="2054" y="4644"/>
                    <a:pt x="2021" y="4638"/>
                    <a:pt x="1989" y="4638"/>
                  </a:cubicBezTo>
                  <a:cubicBezTo>
                    <a:pt x="1956" y="4638"/>
                    <a:pt x="1923" y="4644"/>
                    <a:pt x="1893" y="4656"/>
                  </a:cubicBezTo>
                  <a:lnTo>
                    <a:pt x="1358" y="5013"/>
                  </a:lnTo>
                  <a:cubicBezTo>
                    <a:pt x="1342" y="5023"/>
                    <a:pt x="1328" y="5029"/>
                    <a:pt x="1314" y="5029"/>
                  </a:cubicBezTo>
                  <a:cubicBezTo>
                    <a:pt x="1298" y="5029"/>
                    <a:pt x="1282" y="5020"/>
                    <a:pt x="1262" y="5001"/>
                  </a:cubicBezTo>
                  <a:lnTo>
                    <a:pt x="1012" y="4751"/>
                  </a:lnTo>
                  <a:cubicBezTo>
                    <a:pt x="977" y="4715"/>
                    <a:pt x="977" y="4691"/>
                    <a:pt x="1000" y="4656"/>
                  </a:cubicBezTo>
                  <a:lnTo>
                    <a:pt x="1346" y="4120"/>
                  </a:lnTo>
                  <a:cubicBezTo>
                    <a:pt x="1393" y="4060"/>
                    <a:pt x="1393" y="3989"/>
                    <a:pt x="1346" y="3929"/>
                  </a:cubicBezTo>
                  <a:cubicBezTo>
                    <a:pt x="1274" y="3798"/>
                    <a:pt x="1215" y="3667"/>
                    <a:pt x="1191" y="3524"/>
                  </a:cubicBezTo>
                  <a:cubicBezTo>
                    <a:pt x="1167" y="3465"/>
                    <a:pt x="1108" y="3405"/>
                    <a:pt x="1048" y="3393"/>
                  </a:cubicBezTo>
                  <a:lnTo>
                    <a:pt x="417" y="3263"/>
                  </a:lnTo>
                  <a:cubicBezTo>
                    <a:pt x="381" y="3263"/>
                    <a:pt x="357" y="3227"/>
                    <a:pt x="357" y="3191"/>
                  </a:cubicBezTo>
                  <a:lnTo>
                    <a:pt x="357" y="2846"/>
                  </a:lnTo>
                  <a:cubicBezTo>
                    <a:pt x="357" y="2810"/>
                    <a:pt x="381" y="2786"/>
                    <a:pt x="417" y="2774"/>
                  </a:cubicBezTo>
                  <a:lnTo>
                    <a:pt x="453" y="2751"/>
                  </a:lnTo>
                  <a:cubicBezTo>
                    <a:pt x="560" y="2739"/>
                    <a:pt x="619" y="2631"/>
                    <a:pt x="608" y="2548"/>
                  </a:cubicBezTo>
                  <a:cubicBezTo>
                    <a:pt x="597" y="2450"/>
                    <a:pt x="506" y="2392"/>
                    <a:pt x="427" y="2392"/>
                  </a:cubicBezTo>
                  <a:cubicBezTo>
                    <a:pt x="419" y="2392"/>
                    <a:pt x="412" y="2392"/>
                    <a:pt x="405" y="2393"/>
                  </a:cubicBezTo>
                  <a:lnTo>
                    <a:pt x="357" y="2417"/>
                  </a:lnTo>
                  <a:cubicBezTo>
                    <a:pt x="143" y="2453"/>
                    <a:pt x="0" y="2631"/>
                    <a:pt x="0" y="2846"/>
                  </a:cubicBezTo>
                  <a:lnTo>
                    <a:pt x="0" y="3191"/>
                  </a:lnTo>
                  <a:cubicBezTo>
                    <a:pt x="0" y="3393"/>
                    <a:pt x="143" y="3572"/>
                    <a:pt x="357" y="3620"/>
                  </a:cubicBezTo>
                  <a:lnTo>
                    <a:pt x="893" y="3727"/>
                  </a:lnTo>
                  <a:cubicBezTo>
                    <a:pt x="917" y="3810"/>
                    <a:pt x="965" y="3917"/>
                    <a:pt x="1012" y="4001"/>
                  </a:cubicBezTo>
                  <a:lnTo>
                    <a:pt x="715" y="4453"/>
                  </a:lnTo>
                  <a:cubicBezTo>
                    <a:pt x="596" y="4632"/>
                    <a:pt x="619" y="4858"/>
                    <a:pt x="774" y="5001"/>
                  </a:cubicBezTo>
                  <a:lnTo>
                    <a:pt x="1024" y="5251"/>
                  </a:lnTo>
                  <a:cubicBezTo>
                    <a:pt x="1112" y="5339"/>
                    <a:pt x="1227" y="5381"/>
                    <a:pt x="1338" y="5381"/>
                  </a:cubicBezTo>
                  <a:cubicBezTo>
                    <a:pt x="1423" y="5381"/>
                    <a:pt x="1505" y="5357"/>
                    <a:pt x="1572" y="5310"/>
                  </a:cubicBezTo>
                  <a:lnTo>
                    <a:pt x="2024" y="5013"/>
                  </a:lnTo>
                  <a:cubicBezTo>
                    <a:pt x="2108" y="5060"/>
                    <a:pt x="2203" y="5108"/>
                    <a:pt x="2310" y="5132"/>
                  </a:cubicBezTo>
                  <a:lnTo>
                    <a:pt x="2405" y="5668"/>
                  </a:lnTo>
                  <a:cubicBezTo>
                    <a:pt x="2453" y="5882"/>
                    <a:pt x="2632" y="6025"/>
                    <a:pt x="2846" y="6025"/>
                  </a:cubicBezTo>
                  <a:lnTo>
                    <a:pt x="3179" y="6025"/>
                  </a:lnTo>
                  <a:cubicBezTo>
                    <a:pt x="3394" y="6025"/>
                    <a:pt x="3572" y="5882"/>
                    <a:pt x="3620" y="5668"/>
                  </a:cubicBezTo>
                  <a:lnTo>
                    <a:pt x="3715" y="5132"/>
                  </a:lnTo>
                  <a:cubicBezTo>
                    <a:pt x="3810" y="5108"/>
                    <a:pt x="3917" y="5060"/>
                    <a:pt x="4001" y="5013"/>
                  </a:cubicBezTo>
                  <a:lnTo>
                    <a:pt x="4453" y="5310"/>
                  </a:lnTo>
                  <a:cubicBezTo>
                    <a:pt x="4529" y="5361"/>
                    <a:pt x="4611" y="5386"/>
                    <a:pt x="4692" y="5386"/>
                  </a:cubicBezTo>
                  <a:cubicBezTo>
                    <a:pt x="4803" y="5386"/>
                    <a:pt x="4912" y="5340"/>
                    <a:pt x="5001" y="5251"/>
                  </a:cubicBezTo>
                  <a:lnTo>
                    <a:pt x="5251" y="5001"/>
                  </a:lnTo>
                  <a:cubicBezTo>
                    <a:pt x="5406" y="4858"/>
                    <a:pt x="5418" y="4620"/>
                    <a:pt x="5310" y="4453"/>
                  </a:cubicBezTo>
                  <a:lnTo>
                    <a:pt x="5013" y="4001"/>
                  </a:lnTo>
                  <a:cubicBezTo>
                    <a:pt x="5060" y="3917"/>
                    <a:pt x="5108" y="3822"/>
                    <a:pt x="5132" y="3727"/>
                  </a:cubicBezTo>
                  <a:lnTo>
                    <a:pt x="5668" y="3620"/>
                  </a:lnTo>
                  <a:cubicBezTo>
                    <a:pt x="5882" y="3572"/>
                    <a:pt x="6025" y="3393"/>
                    <a:pt x="6025" y="3191"/>
                  </a:cubicBezTo>
                  <a:lnTo>
                    <a:pt x="6025" y="2846"/>
                  </a:lnTo>
                  <a:cubicBezTo>
                    <a:pt x="6001" y="2631"/>
                    <a:pt x="5846" y="2453"/>
                    <a:pt x="5644" y="2417"/>
                  </a:cubicBezTo>
                  <a:lnTo>
                    <a:pt x="5108" y="2310"/>
                  </a:lnTo>
                  <a:cubicBezTo>
                    <a:pt x="5072" y="2215"/>
                    <a:pt x="5025" y="2120"/>
                    <a:pt x="4989" y="2024"/>
                  </a:cubicBezTo>
                  <a:lnTo>
                    <a:pt x="5287" y="1584"/>
                  </a:lnTo>
                  <a:cubicBezTo>
                    <a:pt x="5406" y="1405"/>
                    <a:pt x="5370" y="1179"/>
                    <a:pt x="5227" y="1024"/>
                  </a:cubicBezTo>
                  <a:lnTo>
                    <a:pt x="4965" y="774"/>
                  </a:lnTo>
                  <a:cubicBezTo>
                    <a:pt x="4882" y="691"/>
                    <a:pt x="4766" y="648"/>
                    <a:pt x="4651" y="648"/>
                  </a:cubicBezTo>
                  <a:cubicBezTo>
                    <a:pt x="4569" y="648"/>
                    <a:pt x="4487" y="670"/>
                    <a:pt x="4418" y="715"/>
                  </a:cubicBezTo>
                  <a:lnTo>
                    <a:pt x="3977" y="1012"/>
                  </a:lnTo>
                  <a:cubicBezTo>
                    <a:pt x="3882" y="965"/>
                    <a:pt x="3786" y="929"/>
                    <a:pt x="3691" y="893"/>
                  </a:cubicBezTo>
                  <a:lnTo>
                    <a:pt x="3584" y="357"/>
                  </a:lnTo>
                  <a:cubicBezTo>
                    <a:pt x="3536" y="155"/>
                    <a:pt x="3358" y="0"/>
                    <a:pt x="315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2;p19">
              <a:extLst>
                <a:ext uri="{FF2B5EF4-FFF2-40B4-BE49-F238E27FC236}">
                  <a16:creationId xmlns:a16="http://schemas.microsoft.com/office/drawing/2014/main" id="{CF2CCA5A-4B66-45F3-91F5-69F15072BE68}"/>
                </a:ext>
              </a:extLst>
            </p:cNvPr>
            <p:cNvSpPr/>
            <p:nvPr/>
          </p:nvSpPr>
          <p:spPr>
            <a:xfrm>
              <a:off x="2738867" y="2986895"/>
              <a:ext cx="65066" cy="65066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25" y="0"/>
                  </a:moveTo>
                  <a:cubicBezTo>
                    <a:pt x="453" y="0"/>
                    <a:pt x="1" y="453"/>
                    <a:pt x="1" y="1024"/>
                  </a:cubicBezTo>
                  <a:cubicBezTo>
                    <a:pt x="1" y="1584"/>
                    <a:pt x="453" y="2048"/>
                    <a:pt x="1025" y="2048"/>
                  </a:cubicBezTo>
                  <a:cubicBezTo>
                    <a:pt x="1251" y="2048"/>
                    <a:pt x="1465" y="1977"/>
                    <a:pt x="1644" y="1846"/>
                  </a:cubicBezTo>
                  <a:cubicBezTo>
                    <a:pt x="1727" y="1786"/>
                    <a:pt x="1739" y="1667"/>
                    <a:pt x="1680" y="1584"/>
                  </a:cubicBezTo>
                  <a:cubicBezTo>
                    <a:pt x="1646" y="1543"/>
                    <a:pt x="1593" y="1522"/>
                    <a:pt x="1540" y="1522"/>
                  </a:cubicBezTo>
                  <a:cubicBezTo>
                    <a:pt x="1500" y="1522"/>
                    <a:pt x="1461" y="1534"/>
                    <a:pt x="1430" y="1560"/>
                  </a:cubicBezTo>
                  <a:cubicBezTo>
                    <a:pt x="1311" y="1644"/>
                    <a:pt x="1168" y="1691"/>
                    <a:pt x="1025" y="1691"/>
                  </a:cubicBezTo>
                  <a:cubicBezTo>
                    <a:pt x="668" y="1691"/>
                    <a:pt x="370" y="1393"/>
                    <a:pt x="370" y="1036"/>
                  </a:cubicBezTo>
                  <a:cubicBezTo>
                    <a:pt x="382" y="655"/>
                    <a:pt x="680" y="370"/>
                    <a:pt x="1037" y="370"/>
                  </a:cubicBezTo>
                  <a:cubicBezTo>
                    <a:pt x="1394" y="370"/>
                    <a:pt x="1692" y="667"/>
                    <a:pt x="1692" y="1024"/>
                  </a:cubicBezTo>
                  <a:cubicBezTo>
                    <a:pt x="1692" y="1132"/>
                    <a:pt x="1775" y="1203"/>
                    <a:pt x="1870" y="1203"/>
                  </a:cubicBezTo>
                  <a:cubicBezTo>
                    <a:pt x="1965" y="1203"/>
                    <a:pt x="2049" y="1108"/>
                    <a:pt x="2049" y="1024"/>
                  </a:cubicBezTo>
                  <a:cubicBezTo>
                    <a:pt x="2049" y="453"/>
                    <a:pt x="1584" y="0"/>
                    <a:pt x="102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3;p19">
              <a:extLst>
                <a:ext uri="{FF2B5EF4-FFF2-40B4-BE49-F238E27FC236}">
                  <a16:creationId xmlns:a16="http://schemas.microsoft.com/office/drawing/2014/main" id="{25613989-82B0-429D-8964-D0C2A7D40FAF}"/>
                </a:ext>
              </a:extLst>
            </p:cNvPr>
            <p:cNvSpPr/>
            <p:nvPr/>
          </p:nvSpPr>
          <p:spPr>
            <a:xfrm>
              <a:off x="2604670" y="2851904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07" y="382"/>
                  </a:moveTo>
                  <a:cubicBezTo>
                    <a:pt x="1512" y="382"/>
                    <a:pt x="1858" y="715"/>
                    <a:pt x="1858" y="1120"/>
                  </a:cubicBezTo>
                  <a:cubicBezTo>
                    <a:pt x="1858" y="1525"/>
                    <a:pt x="1512" y="1870"/>
                    <a:pt x="1107" y="1870"/>
                  </a:cubicBezTo>
                  <a:cubicBezTo>
                    <a:pt x="691" y="1870"/>
                    <a:pt x="369" y="1525"/>
                    <a:pt x="369" y="1120"/>
                  </a:cubicBezTo>
                  <a:cubicBezTo>
                    <a:pt x="369" y="703"/>
                    <a:pt x="703" y="382"/>
                    <a:pt x="1107" y="382"/>
                  </a:cubicBezTo>
                  <a:close/>
                  <a:moveTo>
                    <a:pt x="1107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0" y="1727"/>
                    <a:pt x="500" y="2239"/>
                    <a:pt x="1107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0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" name="Google Shape;356;p2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&lt;/</a:t>
            </a:r>
            <a:r>
              <a:rPr lang="en" dirty="0">
                <a:solidFill>
                  <a:schemeClr val="tx2"/>
                </a:solidFill>
              </a:rPr>
              <a:t> </a:t>
            </a:r>
            <a:r>
              <a:rPr lang="en" dirty="0"/>
              <a:t>Projektplanung</a:t>
            </a:r>
            <a:endParaRPr dirty="0"/>
          </a:p>
        </p:txBody>
      </p:sp>
      <p:sp>
        <p:nvSpPr>
          <p:cNvPr id="13" name="Google Shape;358;p21">
            <a:extLst>
              <a:ext uri="{FF2B5EF4-FFF2-40B4-BE49-F238E27FC236}">
                <a16:creationId xmlns:a16="http://schemas.microsoft.com/office/drawing/2014/main" id="{4BD2CBA6-2CC6-456A-B780-0A57E94F9036}"/>
              </a:ext>
            </a:extLst>
          </p:cNvPr>
          <p:cNvSpPr txBox="1"/>
          <p:nvPr/>
        </p:nvSpPr>
        <p:spPr>
          <a:xfrm>
            <a:off x="-98976" y="1349075"/>
            <a:ext cx="3595479" cy="565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Zeit</a:t>
            </a:r>
            <a:r>
              <a:rPr lang="en"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p</a:t>
            </a:r>
            <a:r>
              <a:rPr lang="en" sz="2200" u="sng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lanun</a:t>
            </a:r>
            <a:r>
              <a:rPr lang="en"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g</a:t>
            </a:r>
            <a:endParaRPr sz="2200" dirty="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14" name="Google Shape;359;p21">
            <a:extLst>
              <a:ext uri="{FF2B5EF4-FFF2-40B4-BE49-F238E27FC236}">
                <a16:creationId xmlns:a16="http://schemas.microsoft.com/office/drawing/2014/main" id="{2FD3F447-B0B5-4F4E-82E3-CE3E53ACC97E}"/>
              </a:ext>
            </a:extLst>
          </p:cNvPr>
          <p:cNvSpPr txBox="1"/>
          <p:nvPr/>
        </p:nvSpPr>
        <p:spPr>
          <a:xfrm flipH="1">
            <a:off x="796199" y="1832145"/>
            <a:ext cx="4753700" cy="1685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Analysephase: 4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Entwurfsphase: 10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Implementierung: 13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Abnahmetest der Fachabteilung: 1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Einführungsphase: 2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Benutzerhandbuch: 8 h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Puffer: 2h</a:t>
            </a:r>
          </a:p>
        </p:txBody>
      </p:sp>
      <p:sp>
        <p:nvSpPr>
          <p:cNvPr id="15" name="Google Shape;358;p21">
            <a:extLst>
              <a:ext uri="{FF2B5EF4-FFF2-40B4-BE49-F238E27FC236}">
                <a16:creationId xmlns:a16="http://schemas.microsoft.com/office/drawing/2014/main" id="{81789F11-9838-4D66-BC70-CA0D56386CF4}"/>
              </a:ext>
            </a:extLst>
          </p:cNvPr>
          <p:cNvSpPr txBox="1"/>
          <p:nvPr/>
        </p:nvSpPr>
        <p:spPr>
          <a:xfrm>
            <a:off x="-149776" y="3616025"/>
            <a:ext cx="3595479" cy="565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Ressourcen</a:t>
            </a:r>
            <a:endParaRPr sz="2200" dirty="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16" name="Google Shape;359;p21">
            <a:extLst>
              <a:ext uri="{FF2B5EF4-FFF2-40B4-BE49-F238E27FC236}">
                <a16:creationId xmlns:a16="http://schemas.microsoft.com/office/drawing/2014/main" id="{B1C88BB0-1971-4B37-ACD8-0296C081C361}"/>
              </a:ext>
            </a:extLst>
          </p:cNvPr>
          <p:cNvSpPr txBox="1"/>
          <p:nvPr/>
        </p:nvSpPr>
        <p:spPr>
          <a:xfrm flipH="1">
            <a:off x="815247" y="4100297"/>
            <a:ext cx="5579202" cy="744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0000" lvl="0" indent="-270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Hardware: PC mit Internetzugang</a:t>
            </a:r>
          </a:p>
          <a:p>
            <a:pPr marL="270000" lvl="0" indent="-270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Software: Entwicklungsumgebung, Python +3.8</a:t>
            </a:r>
          </a:p>
        </p:txBody>
      </p:sp>
    </p:spTree>
    <p:extLst>
      <p:ext uri="{BB962C8B-B14F-4D97-AF65-F5344CB8AC3E}">
        <p14:creationId xmlns:p14="http://schemas.microsoft.com/office/powerpoint/2010/main" val="3517759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1020;p35">
            <a:extLst>
              <a:ext uri="{FF2B5EF4-FFF2-40B4-BE49-F238E27FC236}">
                <a16:creationId xmlns:a16="http://schemas.microsoft.com/office/drawing/2014/main" id="{25EE5B4E-5CD4-485C-9D05-6BC548E47A8E}"/>
              </a:ext>
            </a:extLst>
          </p:cNvPr>
          <p:cNvSpPr/>
          <p:nvPr/>
        </p:nvSpPr>
        <p:spPr>
          <a:xfrm>
            <a:off x="4135415" y="-156870"/>
            <a:ext cx="5173467" cy="5023957"/>
          </a:xfrm>
          <a:custGeom>
            <a:avLst/>
            <a:gdLst/>
            <a:ahLst/>
            <a:cxnLst/>
            <a:rect l="l" t="t" r="r" b="b"/>
            <a:pathLst>
              <a:path w="16397" h="16398" extrusionOk="0">
                <a:moveTo>
                  <a:pt x="8198" y="480"/>
                </a:moveTo>
                <a:cubicBezTo>
                  <a:pt x="8687" y="480"/>
                  <a:pt x="9084" y="877"/>
                  <a:pt x="9084" y="1365"/>
                </a:cubicBezTo>
                <a:cubicBezTo>
                  <a:pt x="9084" y="1853"/>
                  <a:pt x="8687" y="2249"/>
                  <a:pt x="8198" y="2249"/>
                </a:cubicBezTo>
                <a:cubicBezTo>
                  <a:pt x="7711" y="2249"/>
                  <a:pt x="7314" y="1853"/>
                  <a:pt x="7314" y="1365"/>
                </a:cubicBezTo>
                <a:cubicBezTo>
                  <a:pt x="7314" y="877"/>
                  <a:pt x="7711" y="480"/>
                  <a:pt x="8198" y="480"/>
                </a:cubicBezTo>
                <a:close/>
                <a:moveTo>
                  <a:pt x="13030" y="2482"/>
                </a:moveTo>
                <a:cubicBezTo>
                  <a:pt x="13518" y="2482"/>
                  <a:pt x="13914" y="2878"/>
                  <a:pt x="13914" y="3366"/>
                </a:cubicBezTo>
                <a:cubicBezTo>
                  <a:pt x="13914" y="3855"/>
                  <a:pt x="13518" y="4251"/>
                  <a:pt x="13030" y="4251"/>
                </a:cubicBezTo>
                <a:cubicBezTo>
                  <a:pt x="12542" y="4251"/>
                  <a:pt x="12145" y="3855"/>
                  <a:pt x="12145" y="3366"/>
                </a:cubicBezTo>
                <a:cubicBezTo>
                  <a:pt x="12145" y="2878"/>
                  <a:pt x="12542" y="2482"/>
                  <a:pt x="13030" y="2482"/>
                </a:cubicBezTo>
                <a:close/>
                <a:moveTo>
                  <a:pt x="7116" y="4804"/>
                </a:moveTo>
                <a:lnTo>
                  <a:pt x="7116" y="4804"/>
                </a:lnTo>
                <a:cubicBezTo>
                  <a:pt x="6989" y="4976"/>
                  <a:pt x="6871" y="5178"/>
                  <a:pt x="6766" y="5412"/>
                </a:cubicBezTo>
                <a:cubicBezTo>
                  <a:pt x="6701" y="5555"/>
                  <a:pt x="6641" y="5707"/>
                  <a:pt x="6589" y="5867"/>
                </a:cubicBezTo>
                <a:cubicBezTo>
                  <a:pt x="6360" y="5751"/>
                  <a:pt x="6143" y="5609"/>
                  <a:pt x="5942" y="5444"/>
                </a:cubicBezTo>
                <a:cubicBezTo>
                  <a:pt x="6285" y="5163"/>
                  <a:pt x="6682" y="4943"/>
                  <a:pt x="7116" y="4804"/>
                </a:cubicBezTo>
                <a:close/>
                <a:moveTo>
                  <a:pt x="9282" y="4805"/>
                </a:moveTo>
                <a:cubicBezTo>
                  <a:pt x="9715" y="4943"/>
                  <a:pt x="10112" y="5163"/>
                  <a:pt x="10456" y="5445"/>
                </a:cubicBezTo>
                <a:cubicBezTo>
                  <a:pt x="10255" y="5611"/>
                  <a:pt x="10037" y="5753"/>
                  <a:pt x="9809" y="5868"/>
                </a:cubicBezTo>
                <a:cubicBezTo>
                  <a:pt x="9753" y="5707"/>
                  <a:pt x="9694" y="5555"/>
                  <a:pt x="9631" y="5412"/>
                </a:cubicBezTo>
                <a:cubicBezTo>
                  <a:pt x="9525" y="5178"/>
                  <a:pt x="9409" y="4976"/>
                  <a:pt x="9282" y="4805"/>
                </a:cubicBezTo>
                <a:close/>
                <a:moveTo>
                  <a:pt x="8197" y="4636"/>
                </a:moveTo>
                <a:cubicBezTo>
                  <a:pt x="8551" y="4636"/>
                  <a:pt x="8912" y="4992"/>
                  <a:pt x="9191" y="5608"/>
                </a:cubicBezTo>
                <a:cubicBezTo>
                  <a:pt x="9256" y="5748"/>
                  <a:pt x="9312" y="5898"/>
                  <a:pt x="9363" y="6055"/>
                </a:cubicBezTo>
                <a:cubicBezTo>
                  <a:pt x="8992" y="6183"/>
                  <a:pt x="8600" y="6249"/>
                  <a:pt x="8197" y="6249"/>
                </a:cubicBezTo>
                <a:cubicBezTo>
                  <a:pt x="7796" y="6249"/>
                  <a:pt x="7403" y="6183"/>
                  <a:pt x="7033" y="6055"/>
                </a:cubicBezTo>
                <a:cubicBezTo>
                  <a:pt x="7084" y="5898"/>
                  <a:pt x="7141" y="5748"/>
                  <a:pt x="7204" y="5608"/>
                </a:cubicBezTo>
                <a:cubicBezTo>
                  <a:pt x="7483" y="4990"/>
                  <a:pt x="7845" y="4636"/>
                  <a:pt x="8197" y="4636"/>
                </a:cubicBezTo>
                <a:close/>
                <a:moveTo>
                  <a:pt x="5589" y="5776"/>
                </a:moveTo>
                <a:cubicBezTo>
                  <a:pt x="5856" y="6002"/>
                  <a:pt x="6146" y="6189"/>
                  <a:pt x="6455" y="6337"/>
                </a:cubicBezTo>
                <a:cubicBezTo>
                  <a:pt x="6333" y="6834"/>
                  <a:pt x="6262" y="7386"/>
                  <a:pt x="6247" y="7958"/>
                </a:cubicBezTo>
                <a:lnTo>
                  <a:pt x="4644" y="7958"/>
                </a:lnTo>
                <a:cubicBezTo>
                  <a:pt x="4700" y="7118"/>
                  <a:pt x="5048" y="6357"/>
                  <a:pt x="5589" y="5776"/>
                </a:cubicBezTo>
                <a:close/>
                <a:moveTo>
                  <a:pt x="9492" y="6520"/>
                </a:moveTo>
                <a:cubicBezTo>
                  <a:pt x="9595" y="6961"/>
                  <a:pt x="9655" y="7450"/>
                  <a:pt x="9670" y="7958"/>
                </a:cubicBezTo>
                <a:lnTo>
                  <a:pt x="6727" y="7958"/>
                </a:lnTo>
                <a:cubicBezTo>
                  <a:pt x="6742" y="7450"/>
                  <a:pt x="6802" y="6961"/>
                  <a:pt x="6906" y="6520"/>
                </a:cubicBezTo>
                <a:cubicBezTo>
                  <a:pt x="7317" y="6658"/>
                  <a:pt x="7753" y="6731"/>
                  <a:pt x="8198" y="6731"/>
                </a:cubicBezTo>
                <a:cubicBezTo>
                  <a:pt x="8644" y="6731"/>
                  <a:pt x="9079" y="6658"/>
                  <a:pt x="9492" y="6520"/>
                </a:cubicBezTo>
                <a:close/>
                <a:moveTo>
                  <a:pt x="10808" y="5776"/>
                </a:moveTo>
                <a:cubicBezTo>
                  <a:pt x="11347" y="6357"/>
                  <a:pt x="11696" y="7118"/>
                  <a:pt x="11752" y="7958"/>
                </a:cubicBezTo>
                <a:lnTo>
                  <a:pt x="10150" y="7958"/>
                </a:lnTo>
                <a:cubicBezTo>
                  <a:pt x="10133" y="7386"/>
                  <a:pt x="10063" y="6835"/>
                  <a:pt x="9942" y="6337"/>
                </a:cubicBezTo>
                <a:cubicBezTo>
                  <a:pt x="10250" y="6189"/>
                  <a:pt x="10541" y="6002"/>
                  <a:pt x="10808" y="5776"/>
                </a:cubicBezTo>
                <a:close/>
                <a:moveTo>
                  <a:pt x="1365" y="7313"/>
                </a:moveTo>
                <a:cubicBezTo>
                  <a:pt x="1852" y="7313"/>
                  <a:pt x="2250" y="7709"/>
                  <a:pt x="2250" y="8198"/>
                </a:cubicBezTo>
                <a:cubicBezTo>
                  <a:pt x="2250" y="8685"/>
                  <a:pt x="1852" y="9082"/>
                  <a:pt x="1365" y="9082"/>
                </a:cubicBezTo>
                <a:cubicBezTo>
                  <a:pt x="877" y="9082"/>
                  <a:pt x="480" y="8685"/>
                  <a:pt x="480" y="8198"/>
                </a:cubicBezTo>
                <a:cubicBezTo>
                  <a:pt x="480" y="7709"/>
                  <a:pt x="877" y="7313"/>
                  <a:pt x="1365" y="7313"/>
                </a:cubicBezTo>
                <a:close/>
                <a:moveTo>
                  <a:pt x="15031" y="7313"/>
                </a:moveTo>
                <a:cubicBezTo>
                  <a:pt x="15520" y="7313"/>
                  <a:pt x="15916" y="7709"/>
                  <a:pt x="15916" y="8198"/>
                </a:cubicBezTo>
                <a:cubicBezTo>
                  <a:pt x="15916" y="8685"/>
                  <a:pt x="15520" y="9082"/>
                  <a:pt x="15031" y="9082"/>
                </a:cubicBezTo>
                <a:cubicBezTo>
                  <a:pt x="14543" y="9082"/>
                  <a:pt x="14147" y="8685"/>
                  <a:pt x="14147" y="8198"/>
                </a:cubicBezTo>
                <a:cubicBezTo>
                  <a:pt x="14147" y="7709"/>
                  <a:pt x="14543" y="7313"/>
                  <a:pt x="15031" y="7313"/>
                </a:cubicBezTo>
                <a:close/>
                <a:moveTo>
                  <a:pt x="9668" y="8440"/>
                </a:moveTo>
                <a:cubicBezTo>
                  <a:pt x="9655" y="8947"/>
                  <a:pt x="9594" y="9434"/>
                  <a:pt x="9491" y="9877"/>
                </a:cubicBezTo>
                <a:cubicBezTo>
                  <a:pt x="9078" y="9740"/>
                  <a:pt x="8643" y="9666"/>
                  <a:pt x="8197" y="9666"/>
                </a:cubicBezTo>
                <a:cubicBezTo>
                  <a:pt x="7752" y="9666"/>
                  <a:pt x="7316" y="9740"/>
                  <a:pt x="6905" y="9877"/>
                </a:cubicBezTo>
                <a:cubicBezTo>
                  <a:pt x="6802" y="9435"/>
                  <a:pt x="6742" y="8948"/>
                  <a:pt x="6726" y="8440"/>
                </a:cubicBezTo>
                <a:close/>
                <a:moveTo>
                  <a:pt x="6246" y="8439"/>
                </a:moveTo>
                <a:cubicBezTo>
                  <a:pt x="6261" y="9010"/>
                  <a:pt x="6333" y="9561"/>
                  <a:pt x="6453" y="10059"/>
                </a:cubicBezTo>
                <a:cubicBezTo>
                  <a:pt x="6146" y="10208"/>
                  <a:pt x="5856" y="10395"/>
                  <a:pt x="5589" y="10619"/>
                </a:cubicBezTo>
                <a:cubicBezTo>
                  <a:pt x="5048" y="10039"/>
                  <a:pt x="4700" y="9279"/>
                  <a:pt x="4644" y="8439"/>
                </a:cubicBezTo>
                <a:close/>
                <a:moveTo>
                  <a:pt x="6589" y="10529"/>
                </a:moveTo>
                <a:cubicBezTo>
                  <a:pt x="6643" y="10689"/>
                  <a:pt x="6702" y="10842"/>
                  <a:pt x="6766" y="10985"/>
                </a:cubicBezTo>
                <a:cubicBezTo>
                  <a:pt x="6871" y="11218"/>
                  <a:pt x="6988" y="11421"/>
                  <a:pt x="7115" y="11591"/>
                </a:cubicBezTo>
                <a:cubicBezTo>
                  <a:pt x="6681" y="11452"/>
                  <a:pt x="6285" y="11233"/>
                  <a:pt x="5942" y="10951"/>
                </a:cubicBezTo>
                <a:cubicBezTo>
                  <a:pt x="6143" y="10786"/>
                  <a:pt x="6360" y="10644"/>
                  <a:pt x="6589" y="10529"/>
                </a:cubicBezTo>
                <a:close/>
                <a:moveTo>
                  <a:pt x="9807" y="10530"/>
                </a:moveTo>
                <a:cubicBezTo>
                  <a:pt x="10036" y="10645"/>
                  <a:pt x="10254" y="10786"/>
                  <a:pt x="10456" y="10952"/>
                </a:cubicBezTo>
                <a:cubicBezTo>
                  <a:pt x="10108" y="11238"/>
                  <a:pt x="9709" y="11455"/>
                  <a:pt x="9282" y="11592"/>
                </a:cubicBezTo>
                <a:cubicBezTo>
                  <a:pt x="9408" y="11422"/>
                  <a:pt x="9525" y="11218"/>
                  <a:pt x="9631" y="10986"/>
                </a:cubicBezTo>
                <a:cubicBezTo>
                  <a:pt x="9696" y="10843"/>
                  <a:pt x="9754" y="10690"/>
                  <a:pt x="9807" y="10530"/>
                </a:cubicBezTo>
                <a:close/>
                <a:moveTo>
                  <a:pt x="8198" y="10146"/>
                </a:moveTo>
                <a:cubicBezTo>
                  <a:pt x="8601" y="10146"/>
                  <a:pt x="8994" y="10213"/>
                  <a:pt x="9364" y="10341"/>
                </a:cubicBezTo>
                <a:cubicBezTo>
                  <a:pt x="9313" y="10499"/>
                  <a:pt x="9256" y="10648"/>
                  <a:pt x="9192" y="10787"/>
                </a:cubicBezTo>
                <a:cubicBezTo>
                  <a:pt x="8914" y="11401"/>
                  <a:pt x="8556" y="11754"/>
                  <a:pt x="8206" y="11760"/>
                </a:cubicBezTo>
                <a:lnTo>
                  <a:pt x="8192" y="11760"/>
                </a:lnTo>
                <a:cubicBezTo>
                  <a:pt x="7842" y="11756"/>
                  <a:pt x="7481" y="11402"/>
                  <a:pt x="7205" y="10787"/>
                </a:cubicBezTo>
                <a:cubicBezTo>
                  <a:pt x="7142" y="10648"/>
                  <a:pt x="7085" y="10499"/>
                  <a:pt x="7034" y="10341"/>
                </a:cubicBezTo>
                <a:cubicBezTo>
                  <a:pt x="7404" y="10213"/>
                  <a:pt x="7797" y="10146"/>
                  <a:pt x="8198" y="10146"/>
                </a:cubicBezTo>
                <a:close/>
                <a:moveTo>
                  <a:pt x="3366" y="12145"/>
                </a:moveTo>
                <a:cubicBezTo>
                  <a:pt x="3854" y="12145"/>
                  <a:pt x="4252" y="12542"/>
                  <a:pt x="4252" y="13030"/>
                </a:cubicBezTo>
                <a:cubicBezTo>
                  <a:pt x="4252" y="13517"/>
                  <a:pt x="3854" y="13915"/>
                  <a:pt x="3366" y="13915"/>
                </a:cubicBezTo>
                <a:cubicBezTo>
                  <a:pt x="2879" y="13915"/>
                  <a:pt x="2481" y="13517"/>
                  <a:pt x="2481" y="13030"/>
                </a:cubicBezTo>
                <a:cubicBezTo>
                  <a:pt x="2481" y="12542"/>
                  <a:pt x="2879" y="12145"/>
                  <a:pt x="3366" y="12145"/>
                </a:cubicBezTo>
                <a:close/>
                <a:moveTo>
                  <a:pt x="13030" y="12145"/>
                </a:moveTo>
                <a:cubicBezTo>
                  <a:pt x="13518" y="12145"/>
                  <a:pt x="13914" y="12542"/>
                  <a:pt x="13914" y="13030"/>
                </a:cubicBezTo>
                <a:cubicBezTo>
                  <a:pt x="13914" y="13517"/>
                  <a:pt x="13518" y="13915"/>
                  <a:pt x="13030" y="13915"/>
                </a:cubicBezTo>
                <a:cubicBezTo>
                  <a:pt x="12542" y="13915"/>
                  <a:pt x="12145" y="13517"/>
                  <a:pt x="12145" y="13030"/>
                </a:cubicBezTo>
                <a:cubicBezTo>
                  <a:pt x="12145" y="12542"/>
                  <a:pt x="12542" y="12145"/>
                  <a:pt x="13030" y="12145"/>
                </a:cubicBezTo>
                <a:close/>
                <a:moveTo>
                  <a:pt x="8197" y="14146"/>
                </a:moveTo>
                <a:cubicBezTo>
                  <a:pt x="8685" y="14146"/>
                  <a:pt x="9082" y="14544"/>
                  <a:pt x="9082" y="15031"/>
                </a:cubicBezTo>
                <a:cubicBezTo>
                  <a:pt x="9082" y="15519"/>
                  <a:pt x="8685" y="15917"/>
                  <a:pt x="8197" y="15917"/>
                </a:cubicBezTo>
                <a:cubicBezTo>
                  <a:pt x="7710" y="15917"/>
                  <a:pt x="7312" y="15519"/>
                  <a:pt x="7312" y="15031"/>
                </a:cubicBezTo>
                <a:cubicBezTo>
                  <a:pt x="7312" y="14543"/>
                  <a:pt x="7710" y="14146"/>
                  <a:pt x="8197" y="14146"/>
                </a:cubicBezTo>
                <a:close/>
                <a:moveTo>
                  <a:pt x="8197" y="1"/>
                </a:moveTo>
                <a:cubicBezTo>
                  <a:pt x="7445" y="1"/>
                  <a:pt x="6833" y="613"/>
                  <a:pt x="6833" y="1366"/>
                </a:cubicBezTo>
                <a:cubicBezTo>
                  <a:pt x="6833" y="2037"/>
                  <a:pt x="7320" y="2596"/>
                  <a:pt x="7957" y="2709"/>
                </a:cubicBezTo>
                <a:lnTo>
                  <a:pt x="7957" y="4164"/>
                </a:lnTo>
                <a:cubicBezTo>
                  <a:pt x="7023" y="4219"/>
                  <a:pt x="6173" y="4593"/>
                  <a:pt x="5515" y="5177"/>
                </a:cubicBezTo>
                <a:lnTo>
                  <a:pt x="4484" y="4145"/>
                </a:lnTo>
                <a:cubicBezTo>
                  <a:pt x="4639" y="3924"/>
                  <a:pt x="4730" y="3657"/>
                  <a:pt x="4730" y="3366"/>
                </a:cubicBezTo>
                <a:cubicBezTo>
                  <a:pt x="4730" y="2869"/>
                  <a:pt x="4459" y="2411"/>
                  <a:pt x="4023" y="2170"/>
                </a:cubicBezTo>
                <a:cubicBezTo>
                  <a:pt x="3986" y="2150"/>
                  <a:pt x="3946" y="2140"/>
                  <a:pt x="3907" y="2140"/>
                </a:cubicBezTo>
                <a:cubicBezTo>
                  <a:pt x="3822" y="2140"/>
                  <a:pt x="3740" y="2185"/>
                  <a:pt x="3696" y="2265"/>
                </a:cubicBezTo>
                <a:cubicBezTo>
                  <a:pt x="3633" y="2381"/>
                  <a:pt x="3675" y="2527"/>
                  <a:pt x="3792" y="2591"/>
                </a:cubicBezTo>
                <a:cubicBezTo>
                  <a:pt x="4073" y="2746"/>
                  <a:pt x="4248" y="3043"/>
                  <a:pt x="4248" y="3366"/>
                </a:cubicBezTo>
                <a:cubicBezTo>
                  <a:pt x="4248" y="3855"/>
                  <a:pt x="3852" y="4251"/>
                  <a:pt x="3363" y="4251"/>
                </a:cubicBezTo>
                <a:cubicBezTo>
                  <a:pt x="2876" y="4251"/>
                  <a:pt x="2479" y="3855"/>
                  <a:pt x="2479" y="3366"/>
                </a:cubicBezTo>
                <a:cubicBezTo>
                  <a:pt x="2479" y="3043"/>
                  <a:pt x="2655" y="2748"/>
                  <a:pt x="2936" y="2591"/>
                </a:cubicBezTo>
                <a:cubicBezTo>
                  <a:pt x="3053" y="2527"/>
                  <a:pt x="3095" y="2381"/>
                  <a:pt x="3030" y="2265"/>
                </a:cubicBezTo>
                <a:cubicBezTo>
                  <a:pt x="2987" y="2185"/>
                  <a:pt x="2905" y="2140"/>
                  <a:pt x="2820" y="2140"/>
                </a:cubicBezTo>
                <a:cubicBezTo>
                  <a:pt x="2781" y="2140"/>
                  <a:pt x="2741" y="2150"/>
                  <a:pt x="2704" y="2170"/>
                </a:cubicBezTo>
                <a:cubicBezTo>
                  <a:pt x="2268" y="2411"/>
                  <a:pt x="1999" y="2868"/>
                  <a:pt x="1999" y="3366"/>
                </a:cubicBezTo>
                <a:cubicBezTo>
                  <a:pt x="1999" y="4119"/>
                  <a:pt x="2610" y="4731"/>
                  <a:pt x="3363" y="4731"/>
                </a:cubicBezTo>
                <a:cubicBezTo>
                  <a:pt x="3653" y="4731"/>
                  <a:pt x="3922" y="4640"/>
                  <a:pt x="4143" y="4486"/>
                </a:cubicBezTo>
                <a:lnTo>
                  <a:pt x="5174" y="5516"/>
                </a:lnTo>
                <a:cubicBezTo>
                  <a:pt x="4589" y="6174"/>
                  <a:pt x="4217" y="7024"/>
                  <a:pt x="4161" y="7958"/>
                </a:cubicBezTo>
                <a:lnTo>
                  <a:pt x="2708" y="7958"/>
                </a:lnTo>
                <a:cubicBezTo>
                  <a:pt x="2594" y="7319"/>
                  <a:pt x="2036" y="6833"/>
                  <a:pt x="1365" y="6833"/>
                </a:cubicBezTo>
                <a:cubicBezTo>
                  <a:pt x="612" y="6833"/>
                  <a:pt x="0" y="7446"/>
                  <a:pt x="0" y="8199"/>
                </a:cubicBezTo>
                <a:cubicBezTo>
                  <a:pt x="0" y="8952"/>
                  <a:pt x="612" y="9563"/>
                  <a:pt x="1365" y="9563"/>
                </a:cubicBezTo>
                <a:cubicBezTo>
                  <a:pt x="2036" y="9563"/>
                  <a:pt x="2594" y="9077"/>
                  <a:pt x="2708" y="8440"/>
                </a:cubicBezTo>
                <a:lnTo>
                  <a:pt x="4162" y="8440"/>
                </a:lnTo>
                <a:cubicBezTo>
                  <a:pt x="4218" y="9373"/>
                  <a:pt x="4592" y="10223"/>
                  <a:pt x="5176" y="10882"/>
                </a:cubicBezTo>
                <a:lnTo>
                  <a:pt x="4145" y="11912"/>
                </a:lnTo>
                <a:cubicBezTo>
                  <a:pt x="3924" y="11758"/>
                  <a:pt x="3654" y="11666"/>
                  <a:pt x="3365" y="11666"/>
                </a:cubicBezTo>
                <a:cubicBezTo>
                  <a:pt x="2613" y="11666"/>
                  <a:pt x="2000" y="12278"/>
                  <a:pt x="2000" y="13031"/>
                </a:cubicBezTo>
                <a:cubicBezTo>
                  <a:pt x="2000" y="13784"/>
                  <a:pt x="2613" y="14396"/>
                  <a:pt x="3365" y="14396"/>
                </a:cubicBezTo>
                <a:cubicBezTo>
                  <a:pt x="4118" y="14396"/>
                  <a:pt x="4730" y="13784"/>
                  <a:pt x="4730" y="13031"/>
                </a:cubicBezTo>
                <a:cubicBezTo>
                  <a:pt x="4730" y="12742"/>
                  <a:pt x="4639" y="12473"/>
                  <a:pt x="4484" y="12251"/>
                </a:cubicBezTo>
                <a:lnTo>
                  <a:pt x="5515" y="11221"/>
                </a:lnTo>
                <a:cubicBezTo>
                  <a:pt x="6173" y="11806"/>
                  <a:pt x="7022" y="12179"/>
                  <a:pt x="7957" y="12234"/>
                </a:cubicBezTo>
                <a:lnTo>
                  <a:pt x="7957" y="13690"/>
                </a:lnTo>
                <a:cubicBezTo>
                  <a:pt x="7320" y="13803"/>
                  <a:pt x="6833" y="14362"/>
                  <a:pt x="6833" y="15032"/>
                </a:cubicBezTo>
                <a:cubicBezTo>
                  <a:pt x="6833" y="15785"/>
                  <a:pt x="7445" y="16398"/>
                  <a:pt x="8197" y="16398"/>
                </a:cubicBezTo>
                <a:cubicBezTo>
                  <a:pt x="8950" y="16398"/>
                  <a:pt x="9563" y="15785"/>
                  <a:pt x="9563" y="15032"/>
                </a:cubicBezTo>
                <a:cubicBezTo>
                  <a:pt x="9563" y="14362"/>
                  <a:pt x="9076" y="13803"/>
                  <a:pt x="8438" y="13690"/>
                </a:cubicBezTo>
                <a:lnTo>
                  <a:pt x="8438" y="12234"/>
                </a:lnTo>
                <a:cubicBezTo>
                  <a:pt x="9351" y="12180"/>
                  <a:pt x="10209" y="11819"/>
                  <a:pt x="10881" y="11222"/>
                </a:cubicBezTo>
                <a:lnTo>
                  <a:pt x="11911" y="12251"/>
                </a:lnTo>
                <a:cubicBezTo>
                  <a:pt x="11756" y="12473"/>
                  <a:pt x="11665" y="12742"/>
                  <a:pt x="11665" y="13031"/>
                </a:cubicBezTo>
                <a:cubicBezTo>
                  <a:pt x="11665" y="13784"/>
                  <a:pt x="12277" y="14396"/>
                  <a:pt x="13030" y="14396"/>
                </a:cubicBezTo>
                <a:cubicBezTo>
                  <a:pt x="13783" y="14396"/>
                  <a:pt x="14395" y="13784"/>
                  <a:pt x="14395" y="13031"/>
                </a:cubicBezTo>
                <a:cubicBezTo>
                  <a:pt x="14395" y="12278"/>
                  <a:pt x="13783" y="11666"/>
                  <a:pt x="13030" y="11666"/>
                </a:cubicBezTo>
                <a:cubicBezTo>
                  <a:pt x="12741" y="11666"/>
                  <a:pt x="12472" y="11758"/>
                  <a:pt x="12250" y="11912"/>
                </a:cubicBezTo>
                <a:lnTo>
                  <a:pt x="11220" y="10883"/>
                </a:lnTo>
                <a:cubicBezTo>
                  <a:pt x="11338" y="10750"/>
                  <a:pt x="11449" y="10608"/>
                  <a:pt x="11550" y="10459"/>
                </a:cubicBezTo>
                <a:cubicBezTo>
                  <a:pt x="11624" y="10349"/>
                  <a:pt x="11594" y="10201"/>
                  <a:pt x="11485" y="10126"/>
                </a:cubicBezTo>
                <a:cubicBezTo>
                  <a:pt x="11443" y="10098"/>
                  <a:pt x="11397" y="10085"/>
                  <a:pt x="11350" y="10085"/>
                </a:cubicBezTo>
                <a:cubicBezTo>
                  <a:pt x="11273" y="10085"/>
                  <a:pt x="11198" y="10122"/>
                  <a:pt x="11152" y="10191"/>
                </a:cubicBezTo>
                <a:cubicBezTo>
                  <a:pt x="11048" y="10345"/>
                  <a:pt x="10932" y="10489"/>
                  <a:pt x="10809" y="10624"/>
                </a:cubicBezTo>
                <a:cubicBezTo>
                  <a:pt x="10542" y="10398"/>
                  <a:pt x="10251" y="10211"/>
                  <a:pt x="9942" y="10062"/>
                </a:cubicBezTo>
                <a:cubicBezTo>
                  <a:pt x="10063" y="9563"/>
                  <a:pt x="10133" y="9013"/>
                  <a:pt x="10149" y="8441"/>
                </a:cubicBezTo>
                <a:lnTo>
                  <a:pt x="11751" y="8441"/>
                </a:lnTo>
                <a:cubicBezTo>
                  <a:pt x="11733" y="8715"/>
                  <a:pt x="11683" y="8984"/>
                  <a:pt x="11603" y="9245"/>
                </a:cubicBezTo>
                <a:cubicBezTo>
                  <a:pt x="11566" y="9372"/>
                  <a:pt x="11635" y="9506"/>
                  <a:pt x="11762" y="9545"/>
                </a:cubicBezTo>
                <a:cubicBezTo>
                  <a:pt x="11785" y="9552"/>
                  <a:pt x="11809" y="9555"/>
                  <a:pt x="11832" y="9555"/>
                </a:cubicBezTo>
                <a:cubicBezTo>
                  <a:pt x="11935" y="9555"/>
                  <a:pt x="12031" y="9489"/>
                  <a:pt x="12062" y="9386"/>
                </a:cubicBezTo>
                <a:cubicBezTo>
                  <a:pt x="12157" y="9079"/>
                  <a:pt x="12212" y="8762"/>
                  <a:pt x="12231" y="8441"/>
                </a:cubicBezTo>
                <a:lnTo>
                  <a:pt x="13687" y="8441"/>
                </a:lnTo>
                <a:cubicBezTo>
                  <a:pt x="13801" y="9079"/>
                  <a:pt x="14359" y="9565"/>
                  <a:pt x="15030" y="9565"/>
                </a:cubicBezTo>
                <a:cubicBezTo>
                  <a:pt x="15783" y="9565"/>
                  <a:pt x="16395" y="8953"/>
                  <a:pt x="16395" y="8200"/>
                </a:cubicBezTo>
                <a:cubicBezTo>
                  <a:pt x="16397" y="7446"/>
                  <a:pt x="15784" y="6833"/>
                  <a:pt x="15031" y="6833"/>
                </a:cubicBezTo>
                <a:cubicBezTo>
                  <a:pt x="14360" y="6833"/>
                  <a:pt x="13802" y="7320"/>
                  <a:pt x="13688" y="7958"/>
                </a:cubicBezTo>
                <a:lnTo>
                  <a:pt x="12232" y="7958"/>
                </a:lnTo>
                <a:cubicBezTo>
                  <a:pt x="12177" y="7025"/>
                  <a:pt x="11803" y="6175"/>
                  <a:pt x="11219" y="5516"/>
                </a:cubicBezTo>
                <a:lnTo>
                  <a:pt x="12250" y="4486"/>
                </a:lnTo>
                <a:cubicBezTo>
                  <a:pt x="12472" y="4640"/>
                  <a:pt x="12741" y="4731"/>
                  <a:pt x="13030" y="4731"/>
                </a:cubicBezTo>
                <a:cubicBezTo>
                  <a:pt x="13783" y="4731"/>
                  <a:pt x="14395" y="4119"/>
                  <a:pt x="14395" y="3366"/>
                </a:cubicBezTo>
                <a:cubicBezTo>
                  <a:pt x="14395" y="2613"/>
                  <a:pt x="13783" y="2001"/>
                  <a:pt x="13030" y="2001"/>
                </a:cubicBezTo>
                <a:cubicBezTo>
                  <a:pt x="12277" y="2001"/>
                  <a:pt x="11665" y="2613"/>
                  <a:pt x="11665" y="3366"/>
                </a:cubicBezTo>
                <a:cubicBezTo>
                  <a:pt x="11665" y="3656"/>
                  <a:pt x="11756" y="3924"/>
                  <a:pt x="11911" y="4145"/>
                </a:cubicBezTo>
                <a:lnTo>
                  <a:pt x="10880" y="5177"/>
                </a:lnTo>
                <a:cubicBezTo>
                  <a:pt x="10222" y="4591"/>
                  <a:pt x="9373" y="4217"/>
                  <a:pt x="8438" y="4164"/>
                </a:cubicBezTo>
                <a:lnTo>
                  <a:pt x="8438" y="2709"/>
                </a:lnTo>
                <a:cubicBezTo>
                  <a:pt x="9077" y="2596"/>
                  <a:pt x="9563" y="2037"/>
                  <a:pt x="9563" y="1366"/>
                </a:cubicBezTo>
                <a:cubicBezTo>
                  <a:pt x="9563" y="613"/>
                  <a:pt x="8950" y="1"/>
                  <a:pt x="8197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0" name="Google Shape;710;p29"/>
          <p:cNvGrpSpPr/>
          <p:nvPr/>
        </p:nvGrpSpPr>
        <p:grpSpPr>
          <a:xfrm>
            <a:off x="4804320" y="1693036"/>
            <a:ext cx="3263015" cy="2665602"/>
            <a:chOff x="949820" y="2566450"/>
            <a:chExt cx="2602929" cy="1528825"/>
          </a:xfrm>
        </p:grpSpPr>
        <p:sp>
          <p:nvSpPr>
            <p:cNvPr id="711" name="Google Shape;711;p29"/>
            <p:cNvSpPr txBox="1"/>
            <p:nvPr/>
          </p:nvSpPr>
          <p:spPr>
            <a:xfrm>
              <a:off x="1715682" y="2566450"/>
              <a:ext cx="1837067" cy="379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API</a:t>
              </a:r>
              <a:endParaRPr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712" name="Google Shape;712;p29"/>
            <p:cNvSpPr txBox="1"/>
            <p:nvPr/>
          </p:nvSpPr>
          <p:spPr>
            <a:xfrm>
              <a:off x="1013275" y="3006328"/>
              <a:ext cx="2426008" cy="1088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0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Das Tool verwendet eine externe HTML-ZU-PDF API</a:t>
              </a:r>
              <a:endParaRPr lang="de-DE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  <p:sp>
          <p:nvSpPr>
            <p:cNvPr id="713" name="Google Shape;713;p29"/>
            <p:cNvSpPr txBox="1"/>
            <p:nvPr/>
          </p:nvSpPr>
          <p:spPr>
            <a:xfrm>
              <a:off x="949820" y="2615816"/>
              <a:ext cx="841506" cy="33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{02</a:t>
              </a:r>
              <a:r>
                <a:rPr lang="en" sz="3000" dirty="0">
                  <a:solidFill>
                    <a:schemeClr val="accent2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3000" dirty="0">
                <a:solidFill>
                  <a:schemeClr val="accent2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sp>
        <p:nvSpPr>
          <p:cNvPr id="28" name="Google Shape;677;p28">
            <a:extLst>
              <a:ext uri="{FF2B5EF4-FFF2-40B4-BE49-F238E27FC236}">
                <a16:creationId xmlns:a16="http://schemas.microsoft.com/office/drawing/2014/main" id="{4477DD9E-2413-4559-B2AD-221C520291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&lt;/</a:t>
            </a:r>
            <a:r>
              <a:rPr lang="en" dirty="0"/>
              <a:t> Schnittstellen</a:t>
            </a:r>
            <a:endParaRPr dirty="0"/>
          </a:p>
        </p:txBody>
      </p:sp>
      <p:grpSp>
        <p:nvGrpSpPr>
          <p:cNvPr id="29" name="Google Shape;710;p29">
            <a:extLst>
              <a:ext uri="{FF2B5EF4-FFF2-40B4-BE49-F238E27FC236}">
                <a16:creationId xmlns:a16="http://schemas.microsoft.com/office/drawing/2014/main" id="{39B3A3AB-FC47-45A8-A435-1D07D4DAE0ED}"/>
              </a:ext>
            </a:extLst>
          </p:cNvPr>
          <p:cNvGrpSpPr/>
          <p:nvPr/>
        </p:nvGrpSpPr>
        <p:grpSpPr>
          <a:xfrm>
            <a:off x="872400" y="1693036"/>
            <a:ext cx="3263015" cy="2665602"/>
            <a:chOff x="949820" y="2566450"/>
            <a:chExt cx="2602929" cy="1528825"/>
          </a:xfrm>
        </p:grpSpPr>
        <p:sp>
          <p:nvSpPr>
            <p:cNvPr id="30" name="Google Shape;711;p29">
              <a:extLst>
                <a:ext uri="{FF2B5EF4-FFF2-40B4-BE49-F238E27FC236}">
                  <a16:creationId xmlns:a16="http://schemas.microsoft.com/office/drawing/2014/main" id="{E2951FEF-70AD-4F04-BE61-EA8D888EC63E}"/>
                </a:ext>
              </a:extLst>
            </p:cNvPr>
            <p:cNvSpPr txBox="1"/>
            <p:nvPr/>
          </p:nvSpPr>
          <p:spPr>
            <a:xfrm>
              <a:off x="1715682" y="2566450"/>
              <a:ext cx="1837067" cy="379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Python</a:t>
              </a:r>
              <a:endParaRPr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31" name="Google Shape;712;p29">
              <a:extLst>
                <a:ext uri="{FF2B5EF4-FFF2-40B4-BE49-F238E27FC236}">
                  <a16:creationId xmlns:a16="http://schemas.microsoft.com/office/drawing/2014/main" id="{9C8CBC47-D680-4610-8296-161AB57733CD}"/>
                </a:ext>
              </a:extLst>
            </p:cNvPr>
            <p:cNvSpPr txBox="1"/>
            <p:nvPr/>
          </p:nvSpPr>
          <p:spPr>
            <a:xfrm>
              <a:off x="1013274" y="3006328"/>
              <a:ext cx="2498715" cy="1088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Modularer Aufbau, einfach in Bestehende Software einzubinden</a:t>
              </a:r>
            </a:p>
          </p:txBody>
        </p:sp>
        <p:sp>
          <p:nvSpPr>
            <p:cNvPr id="32" name="Google Shape;713;p29">
              <a:extLst>
                <a:ext uri="{FF2B5EF4-FFF2-40B4-BE49-F238E27FC236}">
                  <a16:creationId xmlns:a16="http://schemas.microsoft.com/office/drawing/2014/main" id="{014B802E-D5E1-473F-91A7-0923EFD7D227}"/>
                </a:ext>
              </a:extLst>
            </p:cNvPr>
            <p:cNvSpPr txBox="1"/>
            <p:nvPr/>
          </p:nvSpPr>
          <p:spPr>
            <a:xfrm>
              <a:off x="949820" y="2615816"/>
              <a:ext cx="841506" cy="33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{01</a:t>
              </a:r>
              <a:r>
                <a:rPr lang="en" sz="3000" dirty="0">
                  <a:solidFill>
                    <a:schemeClr val="accent2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3000" dirty="0">
                <a:solidFill>
                  <a:schemeClr val="accent2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5699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85;p44">
            <a:extLst>
              <a:ext uri="{FF2B5EF4-FFF2-40B4-BE49-F238E27FC236}">
                <a16:creationId xmlns:a16="http://schemas.microsoft.com/office/drawing/2014/main" id="{669AD927-1E9F-6444-A39E-4429EE71E599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E38749C-D0F5-DBCF-B2EA-CFE42B3A4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996" y="1367609"/>
            <a:ext cx="4783704" cy="3479058"/>
          </a:xfrm>
          <a:prstGeom prst="rect">
            <a:avLst/>
          </a:prstGeom>
        </p:spPr>
      </p:pic>
      <p:grpSp>
        <p:nvGrpSpPr>
          <p:cNvPr id="8" name="Google Shape;710;p29">
            <a:extLst>
              <a:ext uri="{FF2B5EF4-FFF2-40B4-BE49-F238E27FC236}">
                <a16:creationId xmlns:a16="http://schemas.microsoft.com/office/drawing/2014/main" id="{AEFBF70E-9E4E-98D4-57FD-5D67231F2B90}"/>
              </a:ext>
            </a:extLst>
          </p:cNvPr>
          <p:cNvGrpSpPr/>
          <p:nvPr/>
        </p:nvGrpSpPr>
        <p:grpSpPr>
          <a:xfrm>
            <a:off x="559981" y="1481183"/>
            <a:ext cx="2322035" cy="1090567"/>
            <a:chOff x="949820" y="2615816"/>
            <a:chExt cx="1837067" cy="625482"/>
          </a:xfrm>
        </p:grpSpPr>
        <p:sp>
          <p:nvSpPr>
            <p:cNvPr id="9" name="Google Shape;711;p29">
              <a:extLst>
                <a:ext uri="{FF2B5EF4-FFF2-40B4-BE49-F238E27FC236}">
                  <a16:creationId xmlns:a16="http://schemas.microsoft.com/office/drawing/2014/main" id="{4A30EEBA-A252-679F-6681-F17A54916F7F}"/>
                </a:ext>
              </a:extLst>
            </p:cNvPr>
            <p:cNvSpPr txBox="1"/>
            <p:nvPr/>
          </p:nvSpPr>
          <p:spPr>
            <a:xfrm>
              <a:off x="949820" y="2861573"/>
              <a:ext cx="1837067" cy="379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d</a:t>
              </a:r>
              <a:r>
                <a:rPr lang="en" sz="2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ata_types</a:t>
              </a:r>
              <a:endParaRPr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11" name="Google Shape;713;p29">
              <a:extLst>
                <a:ext uri="{FF2B5EF4-FFF2-40B4-BE49-F238E27FC236}">
                  <a16:creationId xmlns:a16="http://schemas.microsoft.com/office/drawing/2014/main" id="{CE03997C-C618-4B00-F920-BE86A0CFE090}"/>
                </a:ext>
              </a:extLst>
            </p:cNvPr>
            <p:cNvSpPr txBox="1"/>
            <p:nvPr/>
          </p:nvSpPr>
          <p:spPr>
            <a:xfrm>
              <a:off x="949820" y="2615816"/>
              <a:ext cx="1837066" cy="33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{01</a:t>
              </a:r>
              <a:r>
                <a:rPr lang="en" sz="3000" dirty="0">
                  <a:solidFill>
                    <a:schemeClr val="accent3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3000" dirty="0">
                <a:solidFill>
                  <a:schemeClr val="accent3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318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606CAFE2-E00C-44E7-C55D-9980A2618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85;p44">
            <a:extLst>
              <a:ext uri="{FF2B5EF4-FFF2-40B4-BE49-F238E27FC236}">
                <a16:creationId xmlns:a16="http://schemas.microsoft.com/office/drawing/2014/main" id="{7B42429B-4256-555F-BA21-3D4DDC805740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5BB89360-B988-75DB-1238-6B1F0872F9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grpSp>
        <p:nvGrpSpPr>
          <p:cNvPr id="8" name="Google Shape;710;p29">
            <a:extLst>
              <a:ext uri="{FF2B5EF4-FFF2-40B4-BE49-F238E27FC236}">
                <a16:creationId xmlns:a16="http://schemas.microsoft.com/office/drawing/2014/main" id="{10123037-3374-75DC-707A-E80588B3EFE8}"/>
              </a:ext>
            </a:extLst>
          </p:cNvPr>
          <p:cNvGrpSpPr/>
          <p:nvPr/>
        </p:nvGrpSpPr>
        <p:grpSpPr>
          <a:xfrm>
            <a:off x="559981" y="1481183"/>
            <a:ext cx="2322035" cy="1090567"/>
            <a:chOff x="949820" y="2615816"/>
            <a:chExt cx="1837067" cy="625482"/>
          </a:xfrm>
        </p:grpSpPr>
        <p:sp>
          <p:nvSpPr>
            <p:cNvPr id="9" name="Google Shape;711;p29">
              <a:extLst>
                <a:ext uri="{FF2B5EF4-FFF2-40B4-BE49-F238E27FC236}">
                  <a16:creationId xmlns:a16="http://schemas.microsoft.com/office/drawing/2014/main" id="{CACAC541-E1C3-A7CD-FC1D-45D80994AFCA}"/>
                </a:ext>
              </a:extLst>
            </p:cNvPr>
            <p:cNvSpPr txBox="1"/>
            <p:nvPr/>
          </p:nvSpPr>
          <p:spPr>
            <a:xfrm>
              <a:off x="949820" y="2861573"/>
              <a:ext cx="1837067" cy="379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800" dirty="0" err="1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objects</a:t>
              </a:r>
              <a:endParaRPr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11" name="Google Shape;713;p29">
              <a:extLst>
                <a:ext uri="{FF2B5EF4-FFF2-40B4-BE49-F238E27FC236}">
                  <a16:creationId xmlns:a16="http://schemas.microsoft.com/office/drawing/2014/main" id="{D8C14E93-1009-ABFB-9157-991E2BD18364}"/>
                </a:ext>
              </a:extLst>
            </p:cNvPr>
            <p:cNvSpPr txBox="1"/>
            <p:nvPr/>
          </p:nvSpPr>
          <p:spPr>
            <a:xfrm>
              <a:off x="949820" y="2615816"/>
              <a:ext cx="1837066" cy="33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{02</a:t>
              </a:r>
              <a:r>
                <a:rPr lang="en" sz="3000" dirty="0">
                  <a:solidFill>
                    <a:schemeClr val="accent3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3000" dirty="0">
                <a:solidFill>
                  <a:schemeClr val="accent3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54BE8724-417C-B0EE-720C-289E8E22F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707" y="1280932"/>
            <a:ext cx="5266584" cy="339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23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190F2452-2D44-76C7-09E3-5EEA80B46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85;p44">
            <a:extLst>
              <a:ext uri="{FF2B5EF4-FFF2-40B4-BE49-F238E27FC236}">
                <a16:creationId xmlns:a16="http://schemas.microsoft.com/office/drawing/2014/main" id="{53DEA3D1-A21D-0015-8AF5-A9B0CF82AC82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C4296713-4687-5273-6965-188DF409D5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grpSp>
        <p:nvGrpSpPr>
          <p:cNvPr id="8" name="Google Shape;710;p29">
            <a:extLst>
              <a:ext uri="{FF2B5EF4-FFF2-40B4-BE49-F238E27FC236}">
                <a16:creationId xmlns:a16="http://schemas.microsoft.com/office/drawing/2014/main" id="{0CDE83E4-7029-78EB-1E84-D5AA35F8F093}"/>
              </a:ext>
            </a:extLst>
          </p:cNvPr>
          <p:cNvGrpSpPr/>
          <p:nvPr/>
        </p:nvGrpSpPr>
        <p:grpSpPr>
          <a:xfrm>
            <a:off x="559981" y="1481183"/>
            <a:ext cx="2322035" cy="1090567"/>
            <a:chOff x="949820" y="2615816"/>
            <a:chExt cx="1837067" cy="625482"/>
          </a:xfrm>
        </p:grpSpPr>
        <p:sp>
          <p:nvSpPr>
            <p:cNvPr id="9" name="Google Shape;711;p29">
              <a:extLst>
                <a:ext uri="{FF2B5EF4-FFF2-40B4-BE49-F238E27FC236}">
                  <a16:creationId xmlns:a16="http://schemas.microsoft.com/office/drawing/2014/main" id="{F57BF717-D132-57C9-D88B-3844AEFD7380}"/>
                </a:ext>
              </a:extLst>
            </p:cNvPr>
            <p:cNvSpPr txBox="1"/>
            <p:nvPr/>
          </p:nvSpPr>
          <p:spPr>
            <a:xfrm>
              <a:off x="949820" y="2861573"/>
              <a:ext cx="1837067" cy="379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2800" dirty="0" err="1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master</a:t>
              </a:r>
              <a:endParaRPr sz="22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11" name="Google Shape;713;p29">
              <a:extLst>
                <a:ext uri="{FF2B5EF4-FFF2-40B4-BE49-F238E27FC236}">
                  <a16:creationId xmlns:a16="http://schemas.microsoft.com/office/drawing/2014/main" id="{4062F44D-C7EB-0195-45D7-82EB0121B865}"/>
                </a:ext>
              </a:extLst>
            </p:cNvPr>
            <p:cNvSpPr txBox="1"/>
            <p:nvPr/>
          </p:nvSpPr>
          <p:spPr>
            <a:xfrm>
              <a:off x="949820" y="2615816"/>
              <a:ext cx="1837066" cy="33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{03</a:t>
              </a:r>
              <a:r>
                <a:rPr lang="en" sz="3000" dirty="0">
                  <a:solidFill>
                    <a:schemeClr val="accent3"/>
                  </a:solidFill>
                  <a:latin typeface="Quantico"/>
                  <a:ea typeface="Quantico"/>
                  <a:cs typeface="Quantico"/>
                  <a:sym typeface="Quantico"/>
                </a:rPr>
                <a:t>}</a:t>
              </a:r>
              <a:endParaRPr sz="3000" dirty="0">
                <a:solidFill>
                  <a:schemeClr val="accent3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9D8D0854-4ED7-6FDD-EC84-496D5D6FE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0" y="1481183"/>
            <a:ext cx="6758458" cy="280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54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>
          <a:extLst>
            <a:ext uri="{FF2B5EF4-FFF2-40B4-BE49-F238E27FC236}">
              <a16:creationId xmlns:a16="http://schemas.microsoft.com/office/drawing/2014/main" id="{44FF6EA6-5844-CFA6-BA8E-17C690AD2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85;p44">
            <a:extLst>
              <a:ext uri="{FF2B5EF4-FFF2-40B4-BE49-F238E27FC236}">
                <a16:creationId xmlns:a16="http://schemas.microsoft.com/office/drawing/2014/main" id="{2B63DF27-8AFD-9333-EFBF-FF71B40AE29F}"/>
              </a:ext>
            </a:extLst>
          </p:cNvPr>
          <p:cNvSpPr/>
          <p:nvPr/>
        </p:nvSpPr>
        <p:spPr>
          <a:xfrm>
            <a:off x="3623605" y="-433846"/>
            <a:ext cx="6229055" cy="5349118"/>
          </a:xfrm>
          <a:custGeom>
            <a:avLst/>
            <a:gdLst/>
            <a:ahLst/>
            <a:cxnLst/>
            <a:rect l="l" t="t" r="r" b="b"/>
            <a:pathLst>
              <a:path w="11193" h="11205" extrusionOk="0">
                <a:moveTo>
                  <a:pt x="3763" y="358"/>
                </a:moveTo>
                <a:cubicBezTo>
                  <a:pt x="4096" y="358"/>
                  <a:pt x="4346" y="632"/>
                  <a:pt x="4346" y="941"/>
                </a:cubicBezTo>
                <a:cubicBezTo>
                  <a:pt x="4346" y="1144"/>
                  <a:pt x="4239" y="1346"/>
                  <a:pt x="4061" y="1441"/>
                </a:cubicBezTo>
                <a:cubicBezTo>
                  <a:pt x="4013" y="1477"/>
                  <a:pt x="3977" y="1536"/>
                  <a:pt x="3977" y="1596"/>
                </a:cubicBezTo>
                <a:lnTo>
                  <a:pt x="3977" y="2001"/>
                </a:lnTo>
                <a:cubicBezTo>
                  <a:pt x="3977" y="2096"/>
                  <a:pt x="4049" y="2179"/>
                  <a:pt x="4156" y="2179"/>
                </a:cubicBezTo>
                <a:lnTo>
                  <a:pt x="5394" y="2179"/>
                </a:lnTo>
                <a:lnTo>
                  <a:pt x="5394" y="3406"/>
                </a:lnTo>
                <a:cubicBezTo>
                  <a:pt x="5394" y="3513"/>
                  <a:pt x="5466" y="3584"/>
                  <a:pt x="5573" y="3584"/>
                </a:cubicBezTo>
                <a:lnTo>
                  <a:pt x="5966" y="3584"/>
                </a:lnTo>
                <a:cubicBezTo>
                  <a:pt x="6025" y="3584"/>
                  <a:pt x="6085" y="3561"/>
                  <a:pt x="6120" y="3501"/>
                </a:cubicBezTo>
                <a:cubicBezTo>
                  <a:pt x="6228" y="3322"/>
                  <a:pt x="6418" y="3215"/>
                  <a:pt x="6620" y="3215"/>
                </a:cubicBezTo>
                <a:cubicBezTo>
                  <a:pt x="6954" y="3215"/>
                  <a:pt x="7204" y="3489"/>
                  <a:pt x="7204" y="3799"/>
                </a:cubicBezTo>
                <a:cubicBezTo>
                  <a:pt x="7204" y="4120"/>
                  <a:pt x="6942" y="4382"/>
                  <a:pt x="6620" y="4382"/>
                </a:cubicBezTo>
                <a:cubicBezTo>
                  <a:pt x="6418" y="4382"/>
                  <a:pt x="6228" y="4275"/>
                  <a:pt x="6120" y="4096"/>
                </a:cubicBezTo>
                <a:cubicBezTo>
                  <a:pt x="6085" y="4037"/>
                  <a:pt x="6025" y="4001"/>
                  <a:pt x="5966" y="4001"/>
                </a:cubicBezTo>
                <a:lnTo>
                  <a:pt x="5573" y="4001"/>
                </a:lnTo>
                <a:cubicBezTo>
                  <a:pt x="5466" y="4001"/>
                  <a:pt x="5394" y="4084"/>
                  <a:pt x="5394" y="4180"/>
                </a:cubicBezTo>
                <a:lnTo>
                  <a:pt x="5394" y="5418"/>
                </a:lnTo>
                <a:lnTo>
                  <a:pt x="4334" y="5418"/>
                </a:lnTo>
                <a:lnTo>
                  <a:pt x="4334" y="5299"/>
                </a:lnTo>
                <a:cubicBezTo>
                  <a:pt x="4573" y="5120"/>
                  <a:pt x="4704" y="4834"/>
                  <a:pt x="4704" y="4561"/>
                </a:cubicBezTo>
                <a:cubicBezTo>
                  <a:pt x="4704" y="4037"/>
                  <a:pt x="4287" y="3620"/>
                  <a:pt x="3775" y="3620"/>
                </a:cubicBezTo>
                <a:cubicBezTo>
                  <a:pt x="3251" y="3620"/>
                  <a:pt x="2834" y="4037"/>
                  <a:pt x="2834" y="4561"/>
                </a:cubicBezTo>
                <a:cubicBezTo>
                  <a:pt x="2834" y="4858"/>
                  <a:pt x="2965" y="5132"/>
                  <a:pt x="3203" y="5299"/>
                </a:cubicBezTo>
                <a:lnTo>
                  <a:pt x="3203" y="5430"/>
                </a:lnTo>
                <a:lnTo>
                  <a:pt x="2144" y="5430"/>
                </a:lnTo>
                <a:lnTo>
                  <a:pt x="2144" y="2179"/>
                </a:lnTo>
                <a:lnTo>
                  <a:pt x="3382" y="2179"/>
                </a:lnTo>
                <a:cubicBezTo>
                  <a:pt x="3489" y="2179"/>
                  <a:pt x="3561" y="2096"/>
                  <a:pt x="3561" y="2001"/>
                </a:cubicBezTo>
                <a:lnTo>
                  <a:pt x="3561" y="1596"/>
                </a:lnTo>
                <a:cubicBezTo>
                  <a:pt x="3561" y="1536"/>
                  <a:pt x="3537" y="1477"/>
                  <a:pt x="3465" y="1441"/>
                </a:cubicBezTo>
                <a:cubicBezTo>
                  <a:pt x="3299" y="1346"/>
                  <a:pt x="3191" y="1144"/>
                  <a:pt x="3191" y="941"/>
                </a:cubicBezTo>
                <a:cubicBezTo>
                  <a:pt x="3191" y="608"/>
                  <a:pt x="3453" y="358"/>
                  <a:pt x="3763" y="358"/>
                </a:cubicBezTo>
                <a:close/>
                <a:moveTo>
                  <a:pt x="9014" y="5811"/>
                </a:moveTo>
                <a:lnTo>
                  <a:pt x="9014" y="7799"/>
                </a:lnTo>
                <a:lnTo>
                  <a:pt x="9014" y="8025"/>
                </a:lnTo>
                <a:lnTo>
                  <a:pt x="9014" y="9049"/>
                </a:lnTo>
                <a:lnTo>
                  <a:pt x="7775" y="9049"/>
                </a:lnTo>
                <a:cubicBezTo>
                  <a:pt x="7668" y="9049"/>
                  <a:pt x="7597" y="9121"/>
                  <a:pt x="7597" y="9228"/>
                </a:cubicBezTo>
                <a:lnTo>
                  <a:pt x="7597" y="9633"/>
                </a:lnTo>
                <a:cubicBezTo>
                  <a:pt x="7597" y="9692"/>
                  <a:pt x="7621" y="9752"/>
                  <a:pt x="7680" y="9776"/>
                </a:cubicBezTo>
                <a:cubicBezTo>
                  <a:pt x="7859" y="9883"/>
                  <a:pt x="7966" y="10073"/>
                  <a:pt x="7966" y="10288"/>
                </a:cubicBezTo>
                <a:cubicBezTo>
                  <a:pt x="7966" y="10609"/>
                  <a:pt x="7704" y="10871"/>
                  <a:pt x="7382" y="10871"/>
                </a:cubicBezTo>
                <a:cubicBezTo>
                  <a:pt x="7061" y="10871"/>
                  <a:pt x="6811" y="10597"/>
                  <a:pt x="6811" y="10288"/>
                </a:cubicBezTo>
                <a:cubicBezTo>
                  <a:pt x="6811" y="10073"/>
                  <a:pt x="6906" y="9883"/>
                  <a:pt x="7085" y="9776"/>
                </a:cubicBezTo>
                <a:cubicBezTo>
                  <a:pt x="7144" y="9752"/>
                  <a:pt x="7180" y="9692"/>
                  <a:pt x="7180" y="9633"/>
                </a:cubicBezTo>
                <a:lnTo>
                  <a:pt x="7180" y="9228"/>
                </a:lnTo>
                <a:cubicBezTo>
                  <a:pt x="7180" y="9121"/>
                  <a:pt x="7109" y="9049"/>
                  <a:pt x="7001" y="9049"/>
                </a:cubicBezTo>
                <a:lnTo>
                  <a:pt x="5763" y="9049"/>
                </a:lnTo>
                <a:lnTo>
                  <a:pt x="5763" y="7811"/>
                </a:lnTo>
                <a:cubicBezTo>
                  <a:pt x="5763" y="7716"/>
                  <a:pt x="5692" y="7632"/>
                  <a:pt x="5585" y="7632"/>
                </a:cubicBezTo>
                <a:lnTo>
                  <a:pt x="5180" y="7632"/>
                </a:lnTo>
                <a:cubicBezTo>
                  <a:pt x="5120" y="7632"/>
                  <a:pt x="5061" y="7668"/>
                  <a:pt x="5037" y="7728"/>
                </a:cubicBezTo>
                <a:cubicBezTo>
                  <a:pt x="4930" y="7906"/>
                  <a:pt x="4739" y="8013"/>
                  <a:pt x="4525" y="8013"/>
                </a:cubicBezTo>
                <a:cubicBezTo>
                  <a:pt x="4203" y="8013"/>
                  <a:pt x="3953" y="7740"/>
                  <a:pt x="3953" y="7430"/>
                </a:cubicBezTo>
                <a:cubicBezTo>
                  <a:pt x="3953" y="7120"/>
                  <a:pt x="4215" y="6847"/>
                  <a:pt x="4525" y="6847"/>
                </a:cubicBezTo>
                <a:cubicBezTo>
                  <a:pt x="4739" y="6847"/>
                  <a:pt x="4930" y="6954"/>
                  <a:pt x="5037" y="7132"/>
                </a:cubicBezTo>
                <a:cubicBezTo>
                  <a:pt x="5061" y="7192"/>
                  <a:pt x="5120" y="7216"/>
                  <a:pt x="5180" y="7216"/>
                </a:cubicBezTo>
                <a:lnTo>
                  <a:pt x="5585" y="7216"/>
                </a:lnTo>
                <a:cubicBezTo>
                  <a:pt x="5692" y="7216"/>
                  <a:pt x="5763" y="7144"/>
                  <a:pt x="5763" y="7037"/>
                </a:cubicBezTo>
                <a:lnTo>
                  <a:pt x="5763" y="5811"/>
                </a:lnTo>
                <a:lnTo>
                  <a:pt x="6823" y="5811"/>
                </a:lnTo>
                <a:lnTo>
                  <a:pt x="6823" y="5942"/>
                </a:lnTo>
                <a:cubicBezTo>
                  <a:pt x="6585" y="6120"/>
                  <a:pt x="6454" y="6406"/>
                  <a:pt x="6454" y="6680"/>
                </a:cubicBezTo>
                <a:cubicBezTo>
                  <a:pt x="6454" y="7204"/>
                  <a:pt x="6870" y="7621"/>
                  <a:pt x="7382" y="7621"/>
                </a:cubicBezTo>
                <a:cubicBezTo>
                  <a:pt x="7906" y="7621"/>
                  <a:pt x="8323" y="7204"/>
                  <a:pt x="8323" y="6680"/>
                </a:cubicBezTo>
                <a:cubicBezTo>
                  <a:pt x="8323" y="6382"/>
                  <a:pt x="8192" y="6108"/>
                  <a:pt x="7954" y="5942"/>
                </a:cubicBezTo>
                <a:lnTo>
                  <a:pt x="7954" y="5811"/>
                </a:lnTo>
                <a:close/>
                <a:moveTo>
                  <a:pt x="3799" y="1"/>
                </a:moveTo>
                <a:cubicBezTo>
                  <a:pt x="3275" y="1"/>
                  <a:pt x="2858" y="417"/>
                  <a:pt x="2858" y="941"/>
                </a:cubicBezTo>
                <a:cubicBezTo>
                  <a:pt x="2858" y="1239"/>
                  <a:pt x="3001" y="1525"/>
                  <a:pt x="3239" y="1679"/>
                </a:cubicBezTo>
                <a:lnTo>
                  <a:pt x="3239" y="1822"/>
                </a:lnTo>
                <a:lnTo>
                  <a:pt x="2001" y="1822"/>
                </a:lnTo>
                <a:cubicBezTo>
                  <a:pt x="1894" y="1822"/>
                  <a:pt x="1822" y="1894"/>
                  <a:pt x="1822" y="2001"/>
                </a:cubicBezTo>
                <a:lnTo>
                  <a:pt x="1822" y="5608"/>
                </a:lnTo>
                <a:lnTo>
                  <a:pt x="1822" y="6847"/>
                </a:lnTo>
                <a:lnTo>
                  <a:pt x="1691" y="6847"/>
                </a:lnTo>
                <a:cubicBezTo>
                  <a:pt x="1513" y="6609"/>
                  <a:pt x="1227" y="6478"/>
                  <a:pt x="941" y="6478"/>
                </a:cubicBezTo>
                <a:cubicBezTo>
                  <a:pt x="417" y="6478"/>
                  <a:pt x="1" y="6894"/>
                  <a:pt x="1" y="7406"/>
                </a:cubicBezTo>
                <a:cubicBezTo>
                  <a:pt x="1" y="7930"/>
                  <a:pt x="417" y="8347"/>
                  <a:pt x="941" y="8347"/>
                </a:cubicBezTo>
                <a:cubicBezTo>
                  <a:pt x="1239" y="8347"/>
                  <a:pt x="1525" y="8216"/>
                  <a:pt x="1691" y="7978"/>
                </a:cubicBezTo>
                <a:lnTo>
                  <a:pt x="1822" y="7978"/>
                </a:lnTo>
                <a:lnTo>
                  <a:pt x="1822" y="9216"/>
                </a:lnTo>
                <a:cubicBezTo>
                  <a:pt x="1822" y="9311"/>
                  <a:pt x="1894" y="9395"/>
                  <a:pt x="2001" y="9395"/>
                </a:cubicBezTo>
                <a:lnTo>
                  <a:pt x="2620" y="9395"/>
                </a:lnTo>
                <a:cubicBezTo>
                  <a:pt x="2727" y="9395"/>
                  <a:pt x="2799" y="9311"/>
                  <a:pt x="2799" y="9216"/>
                </a:cubicBezTo>
                <a:cubicBezTo>
                  <a:pt x="2799" y="9109"/>
                  <a:pt x="2727" y="9037"/>
                  <a:pt x="2620" y="9037"/>
                </a:cubicBezTo>
                <a:lnTo>
                  <a:pt x="2179" y="9037"/>
                </a:lnTo>
                <a:lnTo>
                  <a:pt x="2179" y="7799"/>
                </a:lnTo>
                <a:cubicBezTo>
                  <a:pt x="2179" y="7692"/>
                  <a:pt x="2108" y="7621"/>
                  <a:pt x="2001" y="7621"/>
                </a:cubicBezTo>
                <a:lnTo>
                  <a:pt x="1596" y="7621"/>
                </a:lnTo>
                <a:cubicBezTo>
                  <a:pt x="1536" y="7621"/>
                  <a:pt x="1477" y="7644"/>
                  <a:pt x="1453" y="7704"/>
                </a:cubicBezTo>
                <a:cubicBezTo>
                  <a:pt x="1346" y="7882"/>
                  <a:pt x="1155" y="7990"/>
                  <a:pt x="941" y="7990"/>
                </a:cubicBezTo>
                <a:cubicBezTo>
                  <a:pt x="620" y="7990"/>
                  <a:pt x="358" y="7728"/>
                  <a:pt x="358" y="7406"/>
                </a:cubicBezTo>
                <a:cubicBezTo>
                  <a:pt x="358" y="7085"/>
                  <a:pt x="632" y="6835"/>
                  <a:pt x="941" y="6835"/>
                </a:cubicBezTo>
                <a:cubicBezTo>
                  <a:pt x="1155" y="6835"/>
                  <a:pt x="1346" y="6930"/>
                  <a:pt x="1453" y="7109"/>
                </a:cubicBezTo>
                <a:cubicBezTo>
                  <a:pt x="1477" y="7168"/>
                  <a:pt x="1536" y="7204"/>
                  <a:pt x="1596" y="7204"/>
                </a:cubicBezTo>
                <a:lnTo>
                  <a:pt x="2001" y="7204"/>
                </a:lnTo>
                <a:cubicBezTo>
                  <a:pt x="2108" y="7204"/>
                  <a:pt x="2179" y="7132"/>
                  <a:pt x="2179" y="7025"/>
                </a:cubicBezTo>
                <a:lnTo>
                  <a:pt x="2179" y="5787"/>
                </a:lnTo>
                <a:lnTo>
                  <a:pt x="3418" y="5787"/>
                </a:lnTo>
                <a:cubicBezTo>
                  <a:pt x="3513" y="5787"/>
                  <a:pt x="3596" y="5716"/>
                  <a:pt x="3596" y="5608"/>
                </a:cubicBezTo>
                <a:lnTo>
                  <a:pt x="3596" y="5204"/>
                </a:lnTo>
                <a:cubicBezTo>
                  <a:pt x="3596" y="5144"/>
                  <a:pt x="3561" y="5085"/>
                  <a:pt x="3501" y="5061"/>
                </a:cubicBezTo>
                <a:cubicBezTo>
                  <a:pt x="3322" y="4954"/>
                  <a:pt x="3215" y="4763"/>
                  <a:pt x="3215" y="4549"/>
                </a:cubicBezTo>
                <a:cubicBezTo>
                  <a:pt x="3215" y="4227"/>
                  <a:pt x="3489" y="3977"/>
                  <a:pt x="3799" y="3977"/>
                </a:cubicBezTo>
                <a:cubicBezTo>
                  <a:pt x="4132" y="3977"/>
                  <a:pt x="4382" y="4239"/>
                  <a:pt x="4382" y="4549"/>
                </a:cubicBezTo>
                <a:cubicBezTo>
                  <a:pt x="4382" y="4763"/>
                  <a:pt x="4275" y="4954"/>
                  <a:pt x="4096" y="5061"/>
                </a:cubicBezTo>
                <a:cubicBezTo>
                  <a:pt x="4037" y="5085"/>
                  <a:pt x="4013" y="5144"/>
                  <a:pt x="4013" y="5204"/>
                </a:cubicBezTo>
                <a:lnTo>
                  <a:pt x="4013" y="5608"/>
                </a:lnTo>
                <a:cubicBezTo>
                  <a:pt x="4013" y="5716"/>
                  <a:pt x="4084" y="5787"/>
                  <a:pt x="4192" y="5787"/>
                </a:cubicBezTo>
                <a:lnTo>
                  <a:pt x="5418" y="5787"/>
                </a:lnTo>
                <a:lnTo>
                  <a:pt x="5418" y="6847"/>
                </a:lnTo>
                <a:lnTo>
                  <a:pt x="5287" y="6847"/>
                </a:lnTo>
                <a:cubicBezTo>
                  <a:pt x="5108" y="6609"/>
                  <a:pt x="4823" y="6478"/>
                  <a:pt x="4549" y="6478"/>
                </a:cubicBezTo>
                <a:cubicBezTo>
                  <a:pt x="4025" y="6478"/>
                  <a:pt x="3608" y="6894"/>
                  <a:pt x="3608" y="7406"/>
                </a:cubicBezTo>
                <a:cubicBezTo>
                  <a:pt x="3608" y="7930"/>
                  <a:pt x="4025" y="8347"/>
                  <a:pt x="4549" y="8347"/>
                </a:cubicBezTo>
                <a:cubicBezTo>
                  <a:pt x="4846" y="8347"/>
                  <a:pt x="5120" y="8216"/>
                  <a:pt x="5287" y="7978"/>
                </a:cubicBezTo>
                <a:lnTo>
                  <a:pt x="5418" y="7978"/>
                </a:lnTo>
                <a:lnTo>
                  <a:pt x="5418" y="9037"/>
                </a:lnTo>
                <a:lnTo>
                  <a:pt x="3168" y="9037"/>
                </a:lnTo>
                <a:cubicBezTo>
                  <a:pt x="3072" y="9037"/>
                  <a:pt x="3001" y="9109"/>
                  <a:pt x="3001" y="9216"/>
                </a:cubicBezTo>
                <a:cubicBezTo>
                  <a:pt x="3001" y="9311"/>
                  <a:pt x="3072" y="9395"/>
                  <a:pt x="3168" y="9395"/>
                </a:cubicBezTo>
                <a:lnTo>
                  <a:pt x="6835" y="9395"/>
                </a:lnTo>
                <a:lnTo>
                  <a:pt x="6835" y="9526"/>
                </a:lnTo>
                <a:cubicBezTo>
                  <a:pt x="6597" y="9704"/>
                  <a:pt x="6466" y="9990"/>
                  <a:pt x="6466" y="10264"/>
                </a:cubicBezTo>
                <a:cubicBezTo>
                  <a:pt x="6466" y="10788"/>
                  <a:pt x="6882" y="11204"/>
                  <a:pt x="7406" y="11204"/>
                </a:cubicBezTo>
                <a:cubicBezTo>
                  <a:pt x="7918" y="11204"/>
                  <a:pt x="8335" y="10788"/>
                  <a:pt x="8335" y="10264"/>
                </a:cubicBezTo>
                <a:cubicBezTo>
                  <a:pt x="8335" y="9966"/>
                  <a:pt x="8204" y="9692"/>
                  <a:pt x="7966" y="9526"/>
                </a:cubicBezTo>
                <a:lnTo>
                  <a:pt x="7966" y="9395"/>
                </a:lnTo>
                <a:lnTo>
                  <a:pt x="9204" y="9395"/>
                </a:lnTo>
                <a:cubicBezTo>
                  <a:pt x="9311" y="9395"/>
                  <a:pt x="9383" y="9311"/>
                  <a:pt x="9383" y="9216"/>
                </a:cubicBezTo>
                <a:lnTo>
                  <a:pt x="9383" y="8002"/>
                </a:lnTo>
                <a:lnTo>
                  <a:pt x="9383" y="7787"/>
                </a:lnTo>
                <a:lnTo>
                  <a:pt x="9383" y="5596"/>
                </a:lnTo>
                <a:lnTo>
                  <a:pt x="9383" y="4358"/>
                </a:lnTo>
                <a:lnTo>
                  <a:pt x="9514" y="4358"/>
                </a:lnTo>
                <a:cubicBezTo>
                  <a:pt x="9692" y="4596"/>
                  <a:pt x="9978" y="4727"/>
                  <a:pt x="10264" y="4727"/>
                </a:cubicBezTo>
                <a:cubicBezTo>
                  <a:pt x="10776" y="4727"/>
                  <a:pt x="11192" y="4311"/>
                  <a:pt x="11192" y="3799"/>
                </a:cubicBezTo>
                <a:cubicBezTo>
                  <a:pt x="11192" y="3287"/>
                  <a:pt x="10776" y="2858"/>
                  <a:pt x="10264" y="2858"/>
                </a:cubicBezTo>
                <a:cubicBezTo>
                  <a:pt x="9966" y="2858"/>
                  <a:pt x="9680" y="2989"/>
                  <a:pt x="9514" y="3227"/>
                </a:cubicBezTo>
                <a:lnTo>
                  <a:pt x="9383" y="3227"/>
                </a:lnTo>
                <a:lnTo>
                  <a:pt x="9383" y="2001"/>
                </a:lnTo>
                <a:cubicBezTo>
                  <a:pt x="9383" y="1894"/>
                  <a:pt x="9311" y="1822"/>
                  <a:pt x="9204" y="1822"/>
                </a:cubicBezTo>
                <a:lnTo>
                  <a:pt x="8609" y="1822"/>
                </a:lnTo>
                <a:cubicBezTo>
                  <a:pt x="8502" y="1822"/>
                  <a:pt x="8430" y="1894"/>
                  <a:pt x="8430" y="2001"/>
                </a:cubicBezTo>
                <a:cubicBezTo>
                  <a:pt x="8430" y="2096"/>
                  <a:pt x="8502" y="2179"/>
                  <a:pt x="8609" y="2179"/>
                </a:cubicBezTo>
                <a:lnTo>
                  <a:pt x="9026" y="2179"/>
                </a:lnTo>
                <a:lnTo>
                  <a:pt x="9026" y="3406"/>
                </a:lnTo>
                <a:cubicBezTo>
                  <a:pt x="9026" y="3513"/>
                  <a:pt x="9097" y="3584"/>
                  <a:pt x="9204" y="3584"/>
                </a:cubicBezTo>
                <a:lnTo>
                  <a:pt x="9609" y="3584"/>
                </a:lnTo>
                <a:cubicBezTo>
                  <a:pt x="9668" y="3584"/>
                  <a:pt x="9728" y="3561"/>
                  <a:pt x="9752" y="3501"/>
                </a:cubicBezTo>
                <a:cubicBezTo>
                  <a:pt x="9859" y="3322"/>
                  <a:pt x="10049" y="3215"/>
                  <a:pt x="10264" y="3215"/>
                </a:cubicBezTo>
                <a:cubicBezTo>
                  <a:pt x="10585" y="3215"/>
                  <a:pt x="10835" y="3489"/>
                  <a:pt x="10835" y="3799"/>
                </a:cubicBezTo>
                <a:cubicBezTo>
                  <a:pt x="10835" y="4120"/>
                  <a:pt x="10573" y="4382"/>
                  <a:pt x="10264" y="4382"/>
                </a:cubicBezTo>
                <a:cubicBezTo>
                  <a:pt x="10049" y="4382"/>
                  <a:pt x="9859" y="4275"/>
                  <a:pt x="9752" y="4096"/>
                </a:cubicBezTo>
                <a:cubicBezTo>
                  <a:pt x="9728" y="4037"/>
                  <a:pt x="9668" y="4001"/>
                  <a:pt x="9609" y="4001"/>
                </a:cubicBezTo>
                <a:lnTo>
                  <a:pt x="9204" y="4001"/>
                </a:lnTo>
                <a:cubicBezTo>
                  <a:pt x="9097" y="4001"/>
                  <a:pt x="9026" y="4084"/>
                  <a:pt x="9026" y="4180"/>
                </a:cubicBezTo>
                <a:lnTo>
                  <a:pt x="9026" y="5418"/>
                </a:lnTo>
                <a:lnTo>
                  <a:pt x="7787" y="5418"/>
                </a:lnTo>
                <a:cubicBezTo>
                  <a:pt x="7680" y="5418"/>
                  <a:pt x="7609" y="5489"/>
                  <a:pt x="7609" y="5596"/>
                </a:cubicBezTo>
                <a:lnTo>
                  <a:pt x="7609" y="6001"/>
                </a:lnTo>
                <a:cubicBezTo>
                  <a:pt x="7609" y="6061"/>
                  <a:pt x="7644" y="6120"/>
                  <a:pt x="7704" y="6144"/>
                </a:cubicBezTo>
                <a:cubicBezTo>
                  <a:pt x="7883" y="6251"/>
                  <a:pt x="7978" y="6442"/>
                  <a:pt x="7978" y="6656"/>
                </a:cubicBezTo>
                <a:cubicBezTo>
                  <a:pt x="7978" y="6978"/>
                  <a:pt x="7716" y="7240"/>
                  <a:pt x="7406" y="7240"/>
                </a:cubicBezTo>
                <a:cubicBezTo>
                  <a:pt x="7073" y="7240"/>
                  <a:pt x="6823" y="6966"/>
                  <a:pt x="6823" y="6656"/>
                </a:cubicBezTo>
                <a:cubicBezTo>
                  <a:pt x="6823" y="6442"/>
                  <a:pt x="6930" y="6251"/>
                  <a:pt x="7109" y="6144"/>
                </a:cubicBezTo>
                <a:cubicBezTo>
                  <a:pt x="7168" y="6120"/>
                  <a:pt x="7192" y="6061"/>
                  <a:pt x="7192" y="6001"/>
                </a:cubicBezTo>
                <a:lnTo>
                  <a:pt x="7192" y="5596"/>
                </a:lnTo>
                <a:cubicBezTo>
                  <a:pt x="7192" y="5489"/>
                  <a:pt x="7121" y="5418"/>
                  <a:pt x="7013" y="5418"/>
                </a:cubicBezTo>
                <a:lnTo>
                  <a:pt x="5775" y="5418"/>
                </a:lnTo>
                <a:lnTo>
                  <a:pt x="5775" y="4358"/>
                </a:lnTo>
                <a:lnTo>
                  <a:pt x="5918" y="4358"/>
                </a:lnTo>
                <a:cubicBezTo>
                  <a:pt x="6097" y="4596"/>
                  <a:pt x="6370" y="4739"/>
                  <a:pt x="6656" y="4739"/>
                </a:cubicBezTo>
                <a:cubicBezTo>
                  <a:pt x="7180" y="4739"/>
                  <a:pt x="7597" y="4323"/>
                  <a:pt x="7597" y="3799"/>
                </a:cubicBezTo>
                <a:cubicBezTo>
                  <a:pt x="7597" y="3275"/>
                  <a:pt x="7180" y="2858"/>
                  <a:pt x="6656" y="2858"/>
                </a:cubicBezTo>
                <a:cubicBezTo>
                  <a:pt x="6359" y="2858"/>
                  <a:pt x="6073" y="2989"/>
                  <a:pt x="5918" y="3227"/>
                </a:cubicBezTo>
                <a:lnTo>
                  <a:pt x="5775" y="3227"/>
                </a:lnTo>
                <a:lnTo>
                  <a:pt x="5775" y="2179"/>
                </a:lnTo>
                <a:lnTo>
                  <a:pt x="8025" y="2179"/>
                </a:lnTo>
                <a:cubicBezTo>
                  <a:pt x="8133" y="2179"/>
                  <a:pt x="8204" y="2096"/>
                  <a:pt x="8204" y="2001"/>
                </a:cubicBezTo>
                <a:cubicBezTo>
                  <a:pt x="8204" y="1894"/>
                  <a:pt x="8133" y="1822"/>
                  <a:pt x="8025" y="1822"/>
                </a:cubicBezTo>
                <a:lnTo>
                  <a:pt x="4370" y="1822"/>
                </a:lnTo>
                <a:lnTo>
                  <a:pt x="4370" y="1679"/>
                </a:lnTo>
                <a:cubicBezTo>
                  <a:pt x="4608" y="1501"/>
                  <a:pt x="4739" y="1227"/>
                  <a:pt x="4739" y="941"/>
                </a:cubicBezTo>
                <a:cubicBezTo>
                  <a:pt x="4739" y="417"/>
                  <a:pt x="4323" y="1"/>
                  <a:pt x="3799" y="1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8">
            <a:extLst>
              <a:ext uri="{FF2B5EF4-FFF2-40B4-BE49-F238E27FC236}">
                <a16:creationId xmlns:a16="http://schemas.microsoft.com/office/drawing/2014/main" id="{1CB7A5D0-3EF3-5780-5CBB-D456569835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&lt;/</a:t>
            </a:r>
            <a:r>
              <a:rPr lang="en" dirty="0"/>
              <a:t> Praktische Umsetzung</a:t>
            </a:r>
            <a:endParaRPr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A3A82CC-0879-0CC0-31FC-6BD6432E9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33" y="1480667"/>
            <a:ext cx="7808333" cy="31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5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ew Operating System Design Pitch Deck  Infographics by Slidesgo">
  <a:themeElements>
    <a:clrScheme name="Simple Light">
      <a:dk1>
        <a:srgbClr val="FFFFFF"/>
      </a:dk1>
      <a:lt1>
        <a:srgbClr val="2D323C"/>
      </a:lt1>
      <a:dk2>
        <a:srgbClr val="242830"/>
      </a:dk2>
      <a:lt2>
        <a:srgbClr val="FFDB5D"/>
      </a:lt2>
      <a:accent1>
        <a:srgbClr val="94EE6B"/>
      </a:accent1>
      <a:accent2>
        <a:srgbClr val="E81981"/>
      </a:accent2>
      <a:accent3>
        <a:srgbClr val="BD64B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Bildschirmpräsentation (16:9)</PresentationFormat>
  <Paragraphs>71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Nunito Light</vt:lpstr>
      <vt:lpstr>Arial</vt:lpstr>
      <vt:lpstr>Quantico</vt:lpstr>
      <vt:lpstr>Source Code Pro</vt:lpstr>
      <vt:lpstr>New Operating System Design Pitch Deck  Infographics by Slidesgo</vt:lpstr>
      <vt:lpstr>Konsolen-/Modulbasiertes Tool zur Automatisierung von E-Mail und Rechnungsvorlagen</vt:lpstr>
      <vt:lpstr>&lt;/ Gliederung</vt:lpstr>
      <vt:lpstr>&lt;/ Projektvorstellung</vt:lpstr>
      <vt:lpstr>&lt;/ Projektplanung</vt:lpstr>
      <vt:lpstr>&lt;/ Schnittstellen</vt:lpstr>
      <vt:lpstr>&lt;/ Praktische Umsetzung</vt:lpstr>
      <vt:lpstr>&lt;/ Praktische Umsetzung</vt:lpstr>
      <vt:lpstr>&lt;/ Praktische Umsetzung</vt:lpstr>
      <vt:lpstr>&lt;/ Praktische Umsetzung</vt:lpstr>
      <vt:lpstr>&lt;/ Praktische Umsetzung</vt:lpstr>
      <vt:lpstr>&lt;/ Praktische Umsetzung</vt:lpstr>
      <vt:lpstr>&lt;/ Abnahmephase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Konsolen-/Modulbasiertes Tool zur Automatisierung von E-Mail und Rechnungsvorlagen</dc:title>
  <cp:lastModifiedBy>Luca Nowak</cp:lastModifiedBy>
  <cp:revision>17</cp:revision>
  <dcterms:modified xsi:type="dcterms:W3CDTF">2025-03-19T01:02:30Z</dcterms:modified>
</cp:coreProperties>
</file>